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1"/>
  </p:sldMasterIdLst>
  <p:notesMasterIdLst>
    <p:notesMasterId r:id="rId13"/>
  </p:notesMasterIdLst>
  <p:handoutMasterIdLst>
    <p:handoutMasterId r:id="rId14"/>
  </p:handoutMasterIdLst>
  <p:sldIdLst>
    <p:sldId id="257" r:id="rId2"/>
    <p:sldId id="258" r:id="rId3"/>
    <p:sldId id="259" r:id="rId4"/>
    <p:sldId id="260" r:id="rId5"/>
    <p:sldId id="283" r:id="rId6"/>
    <p:sldId id="284" r:id="rId7"/>
    <p:sldId id="285" r:id="rId8"/>
    <p:sldId id="286" r:id="rId9"/>
    <p:sldId id="271" r:id="rId10"/>
    <p:sldId id="264" r:id="rId11"/>
    <p:sldId id="278" r:id="rId12"/>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311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3164"/>
    <a:srgbClr val="225B5F"/>
    <a:srgbClr val="E6E6E6"/>
    <a:srgbClr val="0F1722"/>
    <a:srgbClr val="348151"/>
    <a:srgbClr val="1B24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2" autoAdjust="0"/>
    <p:restoredTop sz="95899" autoAdjust="0"/>
  </p:normalViewPr>
  <p:slideViewPr>
    <p:cSldViewPr snapToGrid="0" showGuides="1">
      <p:cViewPr varScale="1">
        <p:scale>
          <a:sx n="114" d="100"/>
          <a:sy n="114" d="100"/>
        </p:scale>
        <p:origin x="474" y="114"/>
      </p:cViewPr>
      <p:guideLst>
        <p:guide orient="horz" pos="2160"/>
        <p:guide pos="3840"/>
        <p:guide orient="horz" pos="3113"/>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77" d="100"/>
          <a:sy n="77" d="100"/>
        </p:scale>
        <p:origin x="3954"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5E4FC509-A25D-4AC1-956B-244FAC61AF2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dirty="0"/>
          </a:p>
        </p:txBody>
      </p:sp>
      <p:sp>
        <p:nvSpPr>
          <p:cNvPr id="3" name="Marcador de fecha 2">
            <a:extLst>
              <a:ext uri="{FF2B5EF4-FFF2-40B4-BE49-F238E27FC236}">
                <a16:creationId xmlns:a16="http://schemas.microsoft.com/office/drawing/2014/main" id="{F1EDCBDF-04F2-4646-A118-9A2CBABEDF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5FE0AF3-657A-4E64-8B4C-651EB68D869B}" type="datetime1">
              <a:rPr lang="es-ES" smtClean="0"/>
              <a:t>29/11/2019</a:t>
            </a:fld>
            <a:endParaRPr lang="es-ES" dirty="0"/>
          </a:p>
        </p:txBody>
      </p:sp>
      <p:sp>
        <p:nvSpPr>
          <p:cNvPr id="4" name="Marcador de pie de página 3">
            <a:extLst>
              <a:ext uri="{FF2B5EF4-FFF2-40B4-BE49-F238E27FC236}">
                <a16:creationId xmlns:a16="http://schemas.microsoft.com/office/drawing/2014/main" id="{95BD4EF4-9023-4CAF-937E-F78CF009DB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dirty="0"/>
          </a:p>
        </p:txBody>
      </p:sp>
      <p:sp>
        <p:nvSpPr>
          <p:cNvPr id="5" name="Marcador de posición de número de diapositiva 4">
            <a:extLst>
              <a:ext uri="{FF2B5EF4-FFF2-40B4-BE49-F238E27FC236}">
                <a16:creationId xmlns:a16="http://schemas.microsoft.com/office/drawing/2014/main" id="{C0300887-CA61-4CEF-BD28-E51D6F957D7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A00C303-0EDA-42E1-9745-6C6A39A7B5C4}" type="slidenum">
              <a:rPr lang="es-ES" smtClean="0"/>
              <a:t>‹Nº›</a:t>
            </a:fld>
            <a:endParaRPr lang="es-ES" dirty="0"/>
          </a:p>
        </p:txBody>
      </p:sp>
    </p:spTree>
    <p:extLst>
      <p:ext uri="{BB962C8B-B14F-4D97-AF65-F5344CB8AC3E}">
        <p14:creationId xmlns:p14="http://schemas.microsoft.com/office/powerpoint/2010/main" val="3016766461"/>
      </p:ext>
    </p:extLst>
  </p:cSld>
  <p:clrMap bg1="lt1" tx1="dk1" bg2="lt2" tx2="dk2" accent1="accent1" accent2="accent2" accent3="accent3" accent4="accent4" accent5="accent5" accent6="accent6" hlink="hlink" folHlink="folHlink"/>
  <p:hf hdr="0" ftr="0" dt="0"/>
</p:handoutMaster>
</file>

<file path=ppt/media/image1.jpg>
</file>

<file path=ppt/media/image10.jpg>
</file>

<file path=ppt/media/image11.jpg>
</file>

<file path=ppt/media/image12.png>
</file>

<file path=ppt/media/image13.jpg>
</file>

<file path=ppt/media/image14.jpg>
</file>

<file path=ppt/media/image15.png>
</file>

<file path=ppt/media/image2.png>
</file>

<file path=ppt/media/image3.svg>
</file>

<file path=ppt/media/image4.png>
</file>

<file path=ppt/media/image5.sv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E9664E-6627-40F9-B79F-FE99D62F0A5D}" type="datetime1">
              <a:rPr lang="es-ES" smtClean="0"/>
              <a:pPr/>
              <a:t>29/11/2019</a:t>
            </a:fld>
            <a:endParaRPr lang="es-ES"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dirty="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Editar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FC40A10-6036-4879-816D-55C01FC94846}" type="slidenum">
              <a:rPr lang="es-ES" noProof="0" smtClean="0"/>
              <a:t>‹Nº›</a:t>
            </a:fld>
            <a:endParaRPr lang="es-ES" noProof="0" dirty="0"/>
          </a:p>
        </p:txBody>
      </p:sp>
    </p:spTree>
    <p:extLst>
      <p:ext uri="{BB962C8B-B14F-4D97-AF65-F5344CB8AC3E}">
        <p14:creationId xmlns:p14="http://schemas.microsoft.com/office/powerpoint/2010/main" val="76573961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6FC40A10-6036-4879-816D-55C01FC94846}" type="slidenum">
              <a:rPr lang="es-ES" smtClean="0"/>
              <a:t>1</a:t>
            </a:fld>
            <a:endParaRPr lang="es-ES" dirty="0"/>
          </a:p>
        </p:txBody>
      </p:sp>
    </p:spTree>
    <p:extLst>
      <p:ext uri="{BB962C8B-B14F-4D97-AF65-F5344CB8AC3E}">
        <p14:creationId xmlns:p14="http://schemas.microsoft.com/office/powerpoint/2010/main" val="29018113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10"/>
          </p:nvPr>
        </p:nvSpPr>
        <p:spPr/>
        <p:txBody>
          <a:bodyPr rtlCol="0"/>
          <a:lstStyle/>
          <a:p>
            <a:pPr rtl="0"/>
            <a:fld id="{6FC40A10-6036-4879-816D-55C01FC94846}" type="slidenum">
              <a:rPr lang="es-ES" smtClean="0"/>
              <a:t>10</a:t>
            </a:fld>
            <a:endParaRPr lang="es-ES" dirty="0"/>
          </a:p>
        </p:txBody>
      </p:sp>
    </p:spTree>
    <p:extLst>
      <p:ext uri="{BB962C8B-B14F-4D97-AF65-F5344CB8AC3E}">
        <p14:creationId xmlns:p14="http://schemas.microsoft.com/office/powerpoint/2010/main" val="32487194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10"/>
          </p:nvPr>
        </p:nvSpPr>
        <p:spPr/>
        <p:txBody>
          <a:bodyPr rtlCol="0"/>
          <a:lstStyle/>
          <a:p>
            <a:pPr rtl="0"/>
            <a:fld id="{6FC40A10-6036-4879-816D-55C01FC94846}" type="slidenum">
              <a:rPr lang="es-ES" smtClean="0"/>
              <a:t>11</a:t>
            </a:fld>
            <a:endParaRPr lang="es-ES" dirty="0"/>
          </a:p>
        </p:txBody>
      </p:sp>
    </p:spTree>
    <p:extLst>
      <p:ext uri="{BB962C8B-B14F-4D97-AF65-F5344CB8AC3E}">
        <p14:creationId xmlns:p14="http://schemas.microsoft.com/office/powerpoint/2010/main" val="23129235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6FC40A10-6036-4879-816D-55C01FC94846}" type="slidenum">
              <a:rPr lang="es-ES" smtClean="0"/>
              <a:t>2</a:t>
            </a:fld>
            <a:endParaRPr lang="es-ES" dirty="0"/>
          </a:p>
        </p:txBody>
      </p:sp>
    </p:spTree>
    <p:extLst>
      <p:ext uri="{BB962C8B-B14F-4D97-AF65-F5344CB8AC3E}">
        <p14:creationId xmlns:p14="http://schemas.microsoft.com/office/powerpoint/2010/main" val="1787154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6FC40A10-6036-4879-816D-55C01FC94846}" type="slidenum">
              <a:rPr lang="es-ES" smtClean="0"/>
              <a:t>3</a:t>
            </a:fld>
            <a:endParaRPr lang="es-ES" dirty="0"/>
          </a:p>
        </p:txBody>
      </p:sp>
    </p:spTree>
    <p:extLst>
      <p:ext uri="{BB962C8B-B14F-4D97-AF65-F5344CB8AC3E}">
        <p14:creationId xmlns:p14="http://schemas.microsoft.com/office/powerpoint/2010/main" val="4424131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6FC40A10-6036-4879-816D-55C01FC94846}" type="slidenum">
              <a:rPr lang="es-ES" smtClean="0"/>
              <a:t>4</a:t>
            </a:fld>
            <a:endParaRPr lang="es-ES" dirty="0"/>
          </a:p>
        </p:txBody>
      </p:sp>
    </p:spTree>
    <p:extLst>
      <p:ext uri="{BB962C8B-B14F-4D97-AF65-F5344CB8AC3E}">
        <p14:creationId xmlns:p14="http://schemas.microsoft.com/office/powerpoint/2010/main" val="3471613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6FC40A10-6036-4879-816D-55C01FC94846}" type="slidenum">
              <a:rPr lang="es-ES" smtClean="0"/>
              <a:t>5</a:t>
            </a:fld>
            <a:endParaRPr lang="es-ES" dirty="0"/>
          </a:p>
        </p:txBody>
      </p:sp>
    </p:spTree>
    <p:extLst>
      <p:ext uri="{BB962C8B-B14F-4D97-AF65-F5344CB8AC3E}">
        <p14:creationId xmlns:p14="http://schemas.microsoft.com/office/powerpoint/2010/main" val="28447423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6FC40A10-6036-4879-816D-55C01FC94846}" type="slidenum">
              <a:rPr lang="es-ES" smtClean="0"/>
              <a:t>6</a:t>
            </a:fld>
            <a:endParaRPr lang="es-ES" dirty="0"/>
          </a:p>
        </p:txBody>
      </p:sp>
    </p:spTree>
    <p:extLst>
      <p:ext uri="{BB962C8B-B14F-4D97-AF65-F5344CB8AC3E}">
        <p14:creationId xmlns:p14="http://schemas.microsoft.com/office/powerpoint/2010/main" val="31928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6FC40A10-6036-4879-816D-55C01FC94846}" type="slidenum">
              <a:rPr lang="es-ES" smtClean="0"/>
              <a:t>7</a:t>
            </a:fld>
            <a:endParaRPr lang="es-ES" dirty="0"/>
          </a:p>
        </p:txBody>
      </p:sp>
    </p:spTree>
    <p:extLst>
      <p:ext uri="{BB962C8B-B14F-4D97-AF65-F5344CB8AC3E}">
        <p14:creationId xmlns:p14="http://schemas.microsoft.com/office/powerpoint/2010/main" val="27583369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posición de número de diapositiva 3"/>
          <p:cNvSpPr>
            <a:spLocks noGrp="1"/>
          </p:cNvSpPr>
          <p:nvPr>
            <p:ph type="sldNum" sz="quarter" idx="10"/>
          </p:nvPr>
        </p:nvSpPr>
        <p:spPr/>
        <p:txBody>
          <a:bodyPr rtlCol="0"/>
          <a:lstStyle/>
          <a:p>
            <a:pPr rtl="0"/>
            <a:fld id="{6FC40A10-6036-4879-816D-55C01FC94846}" type="slidenum">
              <a:rPr lang="es-ES" smtClean="0"/>
              <a:t>8</a:t>
            </a:fld>
            <a:endParaRPr lang="es-ES" dirty="0"/>
          </a:p>
        </p:txBody>
      </p:sp>
    </p:spTree>
    <p:extLst>
      <p:ext uri="{BB962C8B-B14F-4D97-AF65-F5344CB8AC3E}">
        <p14:creationId xmlns:p14="http://schemas.microsoft.com/office/powerpoint/2010/main" val="2778626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dirty="0"/>
          </a:p>
        </p:txBody>
      </p:sp>
      <p:sp>
        <p:nvSpPr>
          <p:cNvPr id="4" name="Marcador de número de diapositiva 3"/>
          <p:cNvSpPr>
            <a:spLocks noGrp="1"/>
          </p:cNvSpPr>
          <p:nvPr>
            <p:ph type="sldNum" sz="quarter" idx="10"/>
          </p:nvPr>
        </p:nvSpPr>
        <p:spPr/>
        <p:txBody>
          <a:bodyPr rtlCol="0"/>
          <a:lstStyle/>
          <a:p>
            <a:pPr rtl="0"/>
            <a:fld id="{6FC40A10-6036-4879-816D-55C01FC94846}" type="slidenum">
              <a:rPr lang="es-ES" smtClean="0"/>
              <a:t>9</a:t>
            </a:fld>
            <a:endParaRPr lang="es-ES" dirty="0"/>
          </a:p>
        </p:txBody>
      </p:sp>
    </p:spTree>
    <p:extLst>
      <p:ext uri="{BB962C8B-B14F-4D97-AF65-F5344CB8AC3E}">
        <p14:creationId xmlns:p14="http://schemas.microsoft.com/office/powerpoint/2010/main" val="23342253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con logotipo">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278196A9-689D-4410-BFC0-7ACB19755A0C}"/>
              </a:ext>
            </a:extLst>
          </p:cNvPr>
          <p:cNvSpPr/>
          <p:nvPr userDrawn="1"/>
        </p:nvSpPr>
        <p:spPr>
          <a:xfrm>
            <a:off x="0" y="0"/>
            <a:ext cx="12192000" cy="4416552"/>
          </a:xfrm>
          <a:prstGeom prst="rect">
            <a:avLst/>
          </a:prstGeom>
          <a:blipFill>
            <a:blip r:embed="rId2"/>
            <a:srcRect/>
            <a:stretch>
              <a:fillRect l="-842"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2" name="Título 1">
            <a:extLst>
              <a:ext uri="{FF2B5EF4-FFF2-40B4-BE49-F238E27FC236}">
                <a16:creationId xmlns:a16="http://schemas.microsoft.com/office/drawing/2014/main" id="{129BFEAD-57CF-438A-8084-C5AC7F47E544}"/>
              </a:ext>
            </a:extLst>
          </p:cNvPr>
          <p:cNvSpPr>
            <a:spLocks noGrp="1"/>
          </p:cNvSpPr>
          <p:nvPr>
            <p:ph type="ctrTitle" hasCustomPrompt="1"/>
          </p:nvPr>
        </p:nvSpPr>
        <p:spPr>
          <a:xfrm>
            <a:off x="1524000" y="2462986"/>
            <a:ext cx="9144000" cy="1786094"/>
          </a:xfrm>
        </p:spPr>
        <p:txBody>
          <a:bodyPr rtlCol="0" anchor="b"/>
          <a:lstStyle>
            <a:lvl1pPr algn="ctr">
              <a:defRPr sz="6000"/>
            </a:lvl1pPr>
          </a:lstStyle>
          <a:p>
            <a:pPr rtl="0"/>
            <a:r>
              <a:rPr lang="es" noProof="0" dirty="0"/>
              <a:t>HAGA CLIC PARA EDITAR EL ESTILO DEL TÍTULO DEL PATRÓN</a:t>
            </a:r>
            <a:endParaRPr lang="en-US" noProof="0" dirty="0"/>
          </a:p>
        </p:txBody>
      </p:sp>
      <p:sp>
        <p:nvSpPr>
          <p:cNvPr id="4" name="Marcador de fecha 3">
            <a:extLst>
              <a:ext uri="{FF2B5EF4-FFF2-40B4-BE49-F238E27FC236}">
                <a16:creationId xmlns:a16="http://schemas.microsoft.com/office/drawing/2014/main" id="{7E17A3CB-B083-4E49-9123-A5E47559DCDB}"/>
              </a:ext>
            </a:extLst>
          </p:cNvPr>
          <p:cNvSpPr>
            <a:spLocks noGrp="1"/>
          </p:cNvSpPr>
          <p:nvPr>
            <p:ph type="dt" sz="half" idx="10"/>
          </p:nvPr>
        </p:nvSpPr>
        <p:spPr/>
        <p:txBody>
          <a:bodyPr rtlCol="0"/>
          <a:lstStyle/>
          <a:p>
            <a:pPr rtl="0"/>
            <a:r>
              <a:rPr lang="es-ES" noProof="0" dirty="0"/>
              <a:t>MM.DD.20XX</a:t>
            </a:r>
          </a:p>
        </p:txBody>
      </p:sp>
      <p:sp>
        <p:nvSpPr>
          <p:cNvPr id="5" name="Marcador de pie de página 4">
            <a:extLst>
              <a:ext uri="{FF2B5EF4-FFF2-40B4-BE49-F238E27FC236}">
                <a16:creationId xmlns:a16="http://schemas.microsoft.com/office/drawing/2014/main" id="{A8C4102C-4609-416C-A808-0FFE0051DAA1}"/>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2D7BCC5D-6F2C-472F-BD4C-4096793DFC2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7" name="Rectángulo 6">
            <a:extLst>
              <a:ext uri="{FF2B5EF4-FFF2-40B4-BE49-F238E27FC236}">
                <a16:creationId xmlns:a16="http://schemas.microsoft.com/office/drawing/2014/main" id="{7BE854BB-FA44-4CAB-85DF-F5C412560348}"/>
              </a:ext>
            </a:extLst>
          </p:cNvPr>
          <p:cNvSpPr/>
          <p:nvPr userDrawn="1"/>
        </p:nvSpPr>
        <p:spPr>
          <a:xfrm>
            <a:off x="0" y="4416552"/>
            <a:ext cx="12192000" cy="2441448"/>
          </a:xfrm>
          <a:prstGeom prst="rect">
            <a:avLst/>
          </a:prstGeom>
          <a:gradFill flip="none" rotWithShape="1">
            <a:gsLst>
              <a:gs pos="0">
                <a:schemeClr val="accent2"/>
              </a:gs>
              <a:gs pos="34000">
                <a:srgbClr val="0F1722"/>
              </a:gs>
              <a:gs pos="69000">
                <a:srgbClr val="0F1722"/>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3" name="Subtítulo 2">
            <a:extLst>
              <a:ext uri="{FF2B5EF4-FFF2-40B4-BE49-F238E27FC236}">
                <a16:creationId xmlns:a16="http://schemas.microsoft.com/office/drawing/2014/main" id="{389BFFF1-5465-4317-B9DB-C23A5B1D76EF}"/>
              </a:ext>
            </a:extLst>
          </p:cNvPr>
          <p:cNvSpPr>
            <a:spLocks noGrp="1"/>
          </p:cNvSpPr>
          <p:nvPr>
            <p:ph type="subTitle" idx="1"/>
          </p:nvPr>
        </p:nvSpPr>
        <p:spPr>
          <a:xfrm>
            <a:off x="1524000" y="4734696"/>
            <a:ext cx="9144000" cy="459798"/>
          </a:xfrm>
        </p:spPr>
        <p:txBody>
          <a:bodyPr lIns="0" tIns="0" rIns="0" bIns="0" rtlCol="0">
            <a:normAutofit/>
          </a:bodyPr>
          <a:lstStyle>
            <a:lvl1pPr marL="0" indent="0" algn="ctr">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modificar el estilo de subtítulo del patrón</a:t>
            </a:r>
            <a:endParaRPr lang="es-ES" noProof="0" dirty="0"/>
          </a:p>
        </p:txBody>
      </p:sp>
      <p:sp>
        <p:nvSpPr>
          <p:cNvPr id="10" name="Marcador de posición de imagen 9">
            <a:extLst>
              <a:ext uri="{FF2B5EF4-FFF2-40B4-BE49-F238E27FC236}">
                <a16:creationId xmlns:a16="http://schemas.microsoft.com/office/drawing/2014/main" id="{EA313B4B-5B98-4B33-885A-DF7669E72D7A}"/>
              </a:ext>
            </a:extLst>
          </p:cNvPr>
          <p:cNvSpPr>
            <a:spLocks noGrp="1"/>
          </p:cNvSpPr>
          <p:nvPr>
            <p:ph type="pic" sz="quarter" idx="13"/>
          </p:nvPr>
        </p:nvSpPr>
        <p:spPr>
          <a:xfrm>
            <a:off x="5355336" y="1172982"/>
            <a:ext cx="1481328" cy="758952"/>
          </a:xfrm>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grpSp>
        <p:nvGrpSpPr>
          <p:cNvPr id="9" name="Grupo 14"/>
          <p:cNvGrpSpPr/>
          <p:nvPr userDrawn="1"/>
        </p:nvGrpSpPr>
        <p:grpSpPr>
          <a:xfrm>
            <a:off x="3448056" y="2253996"/>
            <a:ext cx="5225025" cy="100584"/>
            <a:chOff x="3464532" y="2253996"/>
            <a:chExt cx="5225025" cy="100584"/>
          </a:xfrm>
        </p:grpSpPr>
        <p:sp>
          <p:nvSpPr>
            <p:cNvPr id="11" name="Elipse 10">
              <a:extLst>
                <a:ext uri="{FF2B5EF4-FFF2-40B4-BE49-F238E27FC236}">
                  <a16:creationId xmlns:a16="http://schemas.microsoft.com/office/drawing/2014/main" id="{585C7755-9394-4129-AB48-1AC32DA80C75}"/>
                </a:ext>
              </a:extLst>
            </p:cNvPr>
            <p:cNvSpPr/>
            <p:nvPr userDrawn="1"/>
          </p:nvSpPr>
          <p:spPr>
            <a:xfrm>
              <a:off x="3464532"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3" name="Conector recto 12">
              <a:extLst>
                <a:ext uri="{FF2B5EF4-FFF2-40B4-BE49-F238E27FC236}">
                  <a16:creationId xmlns:a16="http://schemas.microsoft.com/office/drawing/2014/main" id="{64C71ABE-575A-48CF-82B1-EDE8535F3993}"/>
                </a:ext>
              </a:extLst>
            </p:cNvPr>
            <p:cNvCxnSpPr/>
            <p:nvPr userDrawn="1"/>
          </p:nvCxnSpPr>
          <p:spPr>
            <a:xfrm>
              <a:off x="3514824" y="2307679"/>
              <a:ext cx="5112000"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E3C1EA63-78B2-4715-B4DC-63D98AC7F354}"/>
                </a:ext>
              </a:extLst>
            </p:cNvPr>
            <p:cNvSpPr/>
            <p:nvPr userDrawn="1"/>
          </p:nvSpPr>
          <p:spPr>
            <a:xfrm>
              <a:off x="8588973"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grpSp>
      <p:grpSp>
        <p:nvGrpSpPr>
          <p:cNvPr id="12" name="Grupo 15"/>
          <p:cNvGrpSpPr/>
          <p:nvPr userDrawn="1"/>
        </p:nvGrpSpPr>
        <p:grpSpPr>
          <a:xfrm>
            <a:off x="3002888" y="5305363"/>
            <a:ext cx="6214506" cy="100584"/>
            <a:chOff x="3002888" y="5305363"/>
            <a:chExt cx="6214506" cy="100584"/>
          </a:xfrm>
        </p:grpSpPr>
        <p:sp>
          <p:nvSpPr>
            <p:cNvPr id="17" name="Elipse 16">
              <a:extLst>
                <a:ext uri="{FF2B5EF4-FFF2-40B4-BE49-F238E27FC236}">
                  <a16:creationId xmlns:a16="http://schemas.microsoft.com/office/drawing/2014/main" id="{73D0026E-5270-4C52-A1AF-5631E8192DCD}"/>
                </a:ext>
              </a:extLst>
            </p:cNvPr>
            <p:cNvSpPr/>
            <p:nvPr userDrawn="1"/>
          </p:nvSpPr>
          <p:spPr>
            <a:xfrm>
              <a:off x="3002888" y="5305363"/>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A6085D92-5F70-4097-A2FF-C15B13788D08}"/>
                </a:ext>
              </a:extLst>
            </p:cNvPr>
            <p:cNvCxnSpPr/>
            <p:nvPr userDrawn="1"/>
          </p:nvCxnSpPr>
          <p:spPr>
            <a:xfrm>
              <a:off x="3041188" y="5359046"/>
              <a:ext cx="6120000"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BE68EB6C-48D0-4EBF-8541-926D16790F52}"/>
                </a:ext>
              </a:extLst>
            </p:cNvPr>
            <p:cNvSpPr/>
            <p:nvPr userDrawn="1"/>
          </p:nvSpPr>
          <p:spPr>
            <a:xfrm>
              <a:off x="9116594" y="5305363"/>
              <a:ext cx="100800"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grpSp>
    </p:spTree>
    <p:extLst>
      <p:ext uri="{BB962C8B-B14F-4D97-AF65-F5344CB8AC3E}">
        <p14:creationId xmlns:p14="http://schemas.microsoft.com/office/powerpoint/2010/main" val="34246382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ación de números">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p:nvPr>
        </p:nvSpPr>
        <p:spPr>
          <a:xfrm>
            <a:off x="4292016" y="707529"/>
            <a:ext cx="7118056" cy="569086"/>
          </a:xfrm>
        </p:spPr>
        <p:txBody>
          <a:bodyPr lIns="0" tIns="0" rIns="0" bIns="0" rtlCol="0" anchor="b">
            <a:normAutofit/>
          </a:bodyPr>
          <a:lstStyle>
            <a:lvl1pPr algn="l">
              <a:defRPr sz="3600"/>
            </a:lvl1pPr>
          </a:lstStyle>
          <a:p>
            <a:pPr rtl="0"/>
            <a:r>
              <a:rPr lang="es-ES" noProof="0"/>
              <a:t>Haga clic para modificar el estilo de título del patrón</a:t>
            </a:r>
            <a:endParaRPr lang="es-ES" noProof="0" dirty="0"/>
          </a:p>
        </p:txBody>
      </p:sp>
      <p:sp>
        <p:nvSpPr>
          <p:cNvPr id="9" name="Marcador de texto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4292016" y="1625821"/>
            <a:ext cx="7096709" cy="978407"/>
          </a:xfrm>
        </p:spPr>
        <p:txBody>
          <a:bodyPr lIns="0" tIns="0" rIns="0" bIns="0" rtlCol="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4314481" y="1375202"/>
            <a:ext cx="7877519" cy="100800"/>
            <a:chOff x="245550" y="3240138"/>
            <a:chExt cx="4015976" cy="100800"/>
          </a:xfrm>
        </p:grpSpPr>
        <p:cxnSp>
          <p:nvCxnSpPr>
            <p:cNvPr id="12" name="Conector recto 11">
              <a:extLst>
                <a:ext uri="{FF2B5EF4-FFF2-40B4-BE49-F238E27FC236}">
                  <a16:creationId xmlns:a16="http://schemas.microsoft.com/office/drawing/2014/main" id="{370B72A7-B625-48B8-88E6-BCE2A4DD531E}"/>
                </a:ext>
              </a:extLst>
            </p:cNvPr>
            <p:cNvCxnSpPr>
              <a:cxnSpLocks/>
              <a:endCxn id="13" idx="6"/>
            </p:cNvCxnSpPr>
            <p:nvPr userDrawn="1"/>
          </p:nvCxnSpPr>
          <p:spPr>
            <a:xfrm>
              <a:off x="245550" y="3290538"/>
              <a:ext cx="401597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4210138" y="324013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16" name="Marcador de texto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783723" y="3301941"/>
            <a:ext cx="3408243" cy="978408"/>
          </a:xfrm>
          <a:prstGeom prst="rect">
            <a:avLst/>
          </a:prstGeom>
          <a:ln w="6350">
            <a:noFill/>
          </a:ln>
        </p:spPr>
        <p:txBody>
          <a:bodyPr lIns="0" tIns="0" rIns="0" bIns="0" rtlCol="0" anchor="ctr" anchorCtr="0">
            <a:noAutofit/>
          </a:bodyPr>
          <a:lstStyle>
            <a:lvl1pPr marL="0" indent="0" algn="l">
              <a:buNone/>
              <a:defRPr sz="7000" b="1">
                <a:ln w="6350">
                  <a:solidFill>
                    <a:schemeClr val="tx1"/>
                  </a:solidFill>
                </a:ln>
                <a:noFill/>
                <a:latin typeface="+mj-lt"/>
              </a:defRPr>
            </a:lvl1pPr>
          </a:lstStyle>
          <a:p>
            <a:pPr lvl="0" rtl="0"/>
            <a:r>
              <a:rPr lang="es-ES" noProof="0" dirty="0"/>
              <a:t>12 345 €</a:t>
            </a:r>
          </a:p>
        </p:txBody>
      </p:sp>
      <p:sp>
        <p:nvSpPr>
          <p:cNvPr id="34" name="Marcador de texto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5716329" y="3394494"/>
            <a:ext cx="5678300" cy="978407"/>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6" name="Marcador de texto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4292016" y="3394494"/>
            <a:ext cx="1399099" cy="978407"/>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26" name="Marcador de texto 15">
            <a:extLst>
              <a:ext uri="{FF2B5EF4-FFF2-40B4-BE49-F238E27FC236}">
                <a16:creationId xmlns:a16="http://schemas.microsoft.com/office/drawing/2014/main" id="{EA5D8D7D-F37C-49AD-98F0-641CE42B8A83}"/>
              </a:ext>
            </a:extLst>
          </p:cNvPr>
          <p:cNvSpPr>
            <a:spLocks noGrp="1"/>
          </p:cNvSpPr>
          <p:nvPr>
            <p:ph type="body" sz="quarter" idx="30" hasCustomPrompt="1"/>
          </p:nvPr>
        </p:nvSpPr>
        <p:spPr>
          <a:xfrm>
            <a:off x="783723" y="4594663"/>
            <a:ext cx="3408243" cy="978408"/>
          </a:xfrm>
          <a:prstGeom prst="rect">
            <a:avLst/>
          </a:prstGeom>
          <a:ln w="6350">
            <a:noFill/>
          </a:ln>
        </p:spPr>
        <p:txBody>
          <a:bodyPr lIns="0" tIns="0" rIns="0" bIns="0" rtlCol="0" anchor="ctr" anchorCtr="0">
            <a:noAutofit/>
          </a:bodyPr>
          <a:lstStyle>
            <a:lvl1pPr marL="0" indent="0" algn="l">
              <a:buNone/>
              <a:defRPr sz="7000" b="1">
                <a:ln w="6350">
                  <a:solidFill>
                    <a:schemeClr val="tx1"/>
                  </a:solidFill>
                </a:ln>
                <a:noFill/>
                <a:latin typeface="+mj-lt"/>
              </a:defRPr>
            </a:lvl1pPr>
          </a:lstStyle>
          <a:p>
            <a:pPr lvl="0" rtl="0"/>
            <a:r>
              <a:rPr lang="es-ES" noProof="0" dirty="0"/>
              <a:t>6 789 €</a:t>
            </a:r>
          </a:p>
        </p:txBody>
      </p:sp>
      <p:sp>
        <p:nvSpPr>
          <p:cNvPr id="27" name="Marcador de texto 2">
            <a:extLst>
              <a:ext uri="{FF2B5EF4-FFF2-40B4-BE49-F238E27FC236}">
                <a16:creationId xmlns:a16="http://schemas.microsoft.com/office/drawing/2014/main" id="{521FF93D-8384-4E22-8645-BDE6AB983488}"/>
              </a:ext>
            </a:extLst>
          </p:cNvPr>
          <p:cNvSpPr>
            <a:spLocks noGrp="1"/>
          </p:cNvSpPr>
          <p:nvPr>
            <p:ph type="body" idx="31" hasCustomPrompt="1"/>
          </p:nvPr>
        </p:nvSpPr>
        <p:spPr>
          <a:xfrm>
            <a:off x="5716329" y="4687216"/>
            <a:ext cx="5678300" cy="978407"/>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28" name="Marcador de texto 2">
            <a:extLst>
              <a:ext uri="{FF2B5EF4-FFF2-40B4-BE49-F238E27FC236}">
                <a16:creationId xmlns:a16="http://schemas.microsoft.com/office/drawing/2014/main" id="{BA358F36-EA77-462E-9158-AFDF1D449A1A}"/>
              </a:ext>
            </a:extLst>
          </p:cNvPr>
          <p:cNvSpPr>
            <a:spLocks noGrp="1"/>
          </p:cNvSpPr>
          <p:nvPr>
            <p:ph type="body" idx="32" hasCustomPrompt="1"/>
          </p:nvPr>
        </p:nvSpPr>
        <p:spPr>
          <a:xfrm>
            <a:off x="4292016" y="4687216"/>
            <a:ext cx="1399099" cy="978407"/>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Tree>
    <p:extLst>
      <p:ext uri="{BB962C8B-B14F-4D97-AF65-F5344CB8AC3E}">
        <p14:creationId xmlns:p14="http://schemas.microsoft.com/office/powerpoint/2010/main" val="3404119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seño de contenido con círculos">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3242645"/>
            <a:ext cx="4464049" cy="1177174"/>
          </a:xfrm>
        </p:spPr>
        <p:txBody>
          <a:bodyPr lIns="0" tIns="0" rIns="0" bIns="0" rtlCol="0" anchor="b">
            <a:normAutofit/>
          </a:bodyPr>
          <a:lstStyle>
            <a:lvl1pPr>
              <a:defRPr sz="3600"/>
            </a:lvl1pPr>
          </a:lstStyle>
          <a:p>
            <a:pPr rtl="0"/>
            <a:r>
              <a:rPr lang="es-ES" noProof="0" dirty="0"/>
              <a:t>HAGA CLIC PARA EDITAR</a:t>
            </a:r>
          </a:p>
        </p:txBody>
      </p:sp>
      <p:sp>
        <p:nvSpPr>
          <p:cNvPr id="3" name="Marcador de texto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4872948"/>
            <a:ext cx="4443165" cy="882062"/>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 name="Marcador de fecha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11" name="Marcador de posición de imagen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5" name="Grupo 14">
            <a:extLst>
              <a:ext uri="{FF2B5EF4-FFF2-40B4-BE49-F238E27FC236}">
                <a16:creationId xmlns:a16="http://schemas.microsoft.com/office/drawing/2014/main" id="{B7317392-EF87-4050-8BBE-32F74B0CF15A}"/>
              </a:ext>
            </a:extLst>
          </p:cNvPr>
          <p:cNvGrpSpPr/>
          <p:nvPr userDrawn="1"/>
        </p:nvGrpSpPr>
        <p:grpSpPr>
          <a:xfrm>
            <a:off x="0" y="4581382"/>
            <a:ext cx="4495525" cy="100800"/>
            <a:chOff x="-1228304" y="3240138"/>
            <a:chExt cx="4495525" cy="100800"/>
          </a:xfrm>
        </p:grpSpPr>
        <p:cxnSp>
          <p:nvCxnSpPr>
            <p:cNvPr id="13" name="Conector recto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444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1BBC5D9C-B8FB-455B-9398-36DB21F2765E}"/>
                </a:ext>
              </a:extLst>
            </p:cNvPr>
            <p:cNvSpPr/>
            <p:nvPr userDrawn="1"/>
          </p:nvSpPr>
          <p:spPr>
            <a:xfrm>
              <a:off x="3166421"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6" name="Marcador de texto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5533023" y="4551485"/>
            <a:ext cx="5855702" cy="1208079"/>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7" name="Elips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20" name="Conector recto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 name="Elipse 8">
            <a:extLst>
              <a:ext uri="{FF2B5EF4-FFF2-40B4-BE49-F238E27FC236}">
                <a16:creationId xmlns:a16="http://schemas.microsoft.com/office/drawing/2014/main" id="{ADC059E4-36DE-4100-8F15-85A9F37E84FE}"/>
              </a:ext>
            </a:extLst>
          </p:cNvPr>
          <p:cNvSpPr/>
          <p:nvPr userDrawn="1"/>
        </p:nvSpPr>
        <p:spPr>
          <a:xfrm>
            <a:off x="3616960" y="859665"/>
            <a:ext cx="2121408" cy="2121408"/>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21" name="Elipse 20">
            <a:extLst>
              <a:ext uri="{FF2B5EF4-FFF2-40B4-BE49-F238E27FC236}">
                <a16:creationId xmlns:a16="http://schemas.microsoft.com/office/drawing/2014/main" id="{34E475F8-9B44-4A3E-9F99-CF0346C89B8E}"/>
              </a:ext>
            </a:extLst>
          </p:cNvPr>
          <p:cNvSpPr/>
          <p:nvPr userDrawn="1"/>
        </p:nvSpPr>
        <p:spPr>
          <a:xfrm>
            <a:off x="5522965" y="836613"/>
            <a:ext cx="2816352" cy="2816352"/>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22" name="Elipse 21">
            <a:extLst>
              <a:ext uri="{FF2B5EF4-FFF2-40B4-BE49-F238E27FC236}">
                <a16:creationId xmlns:a16="http://schemas.microsoft.com/office/drawing/2014/main" id="{EF5FAF95-28E9-4D03-884C-A89CBC8B61DC}"/>
              </a:ext>
            </a:extLst>
          </p:cNvPr>
          <p:cNvSpPr/>
          <p:nvPr userDrawn="1"/>
        </p:nvSpPr>
        <p:spPr>
          <a:xfrm>
            <a:off x="8123915" y="859665"/>
            <a:ext cx="3273552" cy="3273552"/>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27" name="Marcador de texto 15">
            <a:extLst>
              <a:ext uri="{FF2B5EF4-FFF2-40B4-BE49-F238E27FC236}">
                <a16:creationId xmlns:a16="http://schemas.microsoft.com/office/drawing/2014/main" id="{5F221D05-AC12-4B7C-A00B-E28F93E23D7A}"/>
              </a:ext>
            </a:extLst>
          </p:cNvPr>
          <p:cNvSpPr>
            <a:spLocks noGrp="1"/>
          </p:cNvSpPr>
          <p:nvPr>
            <p:ph type="body" sz="quarter" idx="26" hasCustomPrompt="1"/>
          </p:nvPr>
        </p:nvSpPr>
        <p:spPr>
          <a:xfrm>
            <a:off x="3851931" y="1382322"/>
            <a:ext cx="168109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25 €</a:t>
            </a:r>
          </a:p>
        </p:txBody>
      </p:sp>
      <p:sp>
        <p:nvSpPr>
          <p:cNvPr id="28" name="Marcador de texto 2">
            <a:extLst>
              <a:ext uri="{FF2B5EF4-FFF2-40B4-BE49-F238E27FC236}">
                <a16:creationId xmlns:a16="http://schemas.microsoft.com/office/drawing/2014/main" id="{A3904B01-A725-4CE3-9321-D42F3E296703}"/>
              </a:ext>
            </a:extLst>
          </p:cNvPr>
          <p:cNvSpPr>
            <a:spLocks noGrp="1"/>
          </p:cNvSpPr>
          <p:nvPr>
            <p:ph type="body" idx="29" hasCustomPrompt="1"/>
          </p:nvPr>
        </p:nvSpPr>
        <p:spPr>
          <a:xfrm>
            <a:off x="3927524" y="2363691"/>
            <a:ext cx="1519848" cy="617093"/>
          </a:xfrm>
        </p:spPr>
        <p:txBody>
          <a:bodyPr lIns="0" tIns="0" rIns="0" bIns="0" rtlCol="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Sección 1</a:t>
            </a:r>
            <a:br>
              <a:rPr lang="es-ES" noProof="0" dirty="0"/>
            </a:br>
            <a:r>
              <a:rPr lang="es-ES" noProof="0" dirty="0"/>
              <a:t>Título</a:t>
            </a:r>
          </a:p>
        </p:txBody>
      </p:sp>
      <p:sp>
        <p:nvSpPr>
          <p:cNvPr id="29" name="Marcador de texto 2">
            <a:extLst>
              <a:ext uri="{FF2B5EF4-FFF2-40B4-BE49-F238E27FC236}">
                <a16:creationId xmlns:a16="http://schemas.microsoft.com/office/drawing/2014/main" id="{D9CE08AF-782B-4514-BE33-D3AED71A7344}"/>
              </a:ext>
            </a:extLst>
          </p:cNvPr>
          <p:cNvSpPr>
            <a:spLocks noGrp="1"/>
          </p:cNvSpPr>
          <p:nvPr>
            <p:ph type="body" idx="30" hasCustomPrompt="1"/>
          </p:nvPr>
        </p:nvSpPr>
        <p:spPr>
          <a:xfrm>
            <a:off x="3806132" y="1185842"/>
            <a:ext cx="1519848" cy="250619"/>
          </a:xfrm>
        </p:spPr>
        <p:txBody>
          <a:bodyPr lIns="0" tIns="0" rIns="0" bIns="0" rtlCol="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MIL MILLONES</a:t>
            </a:r>
          </a:p>
        </p:txBody>
      </p:sp>
      <p:sp>
        <p:nvSpPr>
          <p:cNvPr id="30" name="Marcador de texto 15">
            <a:extLst>
              <a:ext uri="{FF2B5EF4-FFF2-40B4-BE49-F238E27FC236}">
                <a16:creationId xmlns:a16="http://schemas.microsoft.com/office/drawing/2014/main" id="{614098B4-704D-42A8-B776-2C93C30C39DA}"/>
              </a:ext>
            </a:extLst>
          </p:cNvPr>
          <p:cNvSpPr>
            <a:spLocks noGrp="1"/>
          </p:cNvSpPr>
          <p:nvPr>
            <p:ph type="body" sz="quarter" idx="31" hasCustomPrompt="1"/>
          </p:nvPr>
        </p:nvSpPr>
        <p:spPr>
          <a:xfrm>
            <a:off x="6113495" y="1767897"/>
            <a:ext cx="168109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50 €</a:t>
            </a:r>
          </a:p>
        </p:txBody>
      </p:sp>
      <p:sp>
        <p:nvSpPr>
          <p:cNvPr id="31" name="Marcador de texto 2">
            <a:extLst>
              <a:ext uri="{FF2B5EF4-FFF2-40B4-BE49-F238E27FC236}">
                <a16:creationId xmlns:a16="http://schemas.microsoft.com/office/drawing/2014/main" id="{CE6465F4-0B4D-4B43-BE59-BC984FE8EF05}"/>
              </a:ext>
            </a:extLst>
          </p:cNvPr>
          <p:cNvSpPr>
            <a:spLocks noGrp="1"/>
          </p:cNvSpPr>
          <p:nvPr>
            <p:ph type="body" idx="32" hasCustomPrompt="1"/>
          </p:nvPr>
        </p:nvSpPr>
        <p:spPr>
          <a:xfrm>
            <a:off x="6189088" y="2753338"/>
            <a:ext cx="1519848" cy="617093"/>
          </a:xfrm>
        </p:spPr>
        <p:txBody>
          <a:bodyPr lIns="0" tIns="0" rIns="0" bIns="0" rtlCol="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Sección 1</a:t>
            </a:r>
            <a:br>
              <a:rPr lang="es-ES" noProof="0" dirty="0"/>
            </a:br>
            <a:r>
              <a:rPr lang="es-ES" noProof="0" dirty="0"/>
              <a:t>Título</a:t>
            </a:r>
          </a:p>
        </p:txBody>
      </p:sp>
      <p:sp>
        <p:nvSpPr>
          <p:cNvPr id="32" name="Marcador de texto 2">
            <a:extLst>
              <a:ext uri="{FF2B5EF4-FFF2-40B4-BE49-F238E27FC236}">
                <a16:creationId xmlns:a16="http://schemas.microsoft.com/office/drawing/2014/main" id="{4DBC997E-F996-4F59-A610-3C8558F180CA}"/>
              </a:ext>
            </a:extLst>
          </p:cNvPr>
          <p:cNvSpPr>
            <a:spLocks noGrp="1"/>
          </p:cNvSpPr>
          <p:nvPr>
            <p:ph type="body" idx="33" hasCustomPrompt="1"/>
          </p:nvPr>
        </p:nvSpPr>
        <p:spPr>
          <a:xfrm>
            <a:off x="6067696" y="1537655"/>
            <a:ext cx="1519848" cy="250619"/>
          </a:xfrm>
        </p:spPr>
        <p:txBody>
          <a:bodyPr lIns="0" tIns="0" rIns="0" bIns="0" rtlCol="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MIL MILLONES</a:t>
            </a:r>
          </a:p>
        </p:txBody>
      </p:sp>
      <p:sp>
        <p:nvSpPr>
          <p:cNvPr id="33" name="Marcador de texto 15">
            <a:extLst>
              <a:ext uri="{FF2B5EF4-FFF2-40B4-BE49-F238E27FC236}">
                <a16:creationId xmlns:a16="http://schemas.microsoft.com/office/drawing/2014/main" id="{D2098E46-8023-469E-86ED-39848BCA69B9}"/>
              </a:ext>
            </a:extLst>
          </p:cNvPr>
          <p:cNvSpPr>
            <a:spLocks noGrp="1"/>
          </p:cNvSpPr>
          <p:nvPr>
            <p:ph type="body" sz="quarter" idx="34" hasCustomPrompt="1"/>
          </p:nvPr>
        </p:nvSpPr>
        <p:spPr>
          <a:xfrm>
            <a:off x="8714444" y="2049128"/>
            <a:ext cx="2010420"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100 €</a:t>
            </a:r>
          </a:p>
        </p:txBody>
      </p:sp>
      <p:sp>
        <p:nvSpPr>
          <p:cNvPr id="34" name="Marcador de texto 2">
            <a:extLst>
              <a:ext uri="{FF2B5EF4-FFF2-40B4-BE49-F238E27FC236}">
                <a16:creationId xmlns:a16="http://schemas.microsoft.com/office/drawing/2014/main" id="{93715D94-9DBE-476D-B2A4-208BC6D40C35}"/>
              </a:ext>
            </a:extLst>
          </p:cNvPr>
          <p:cNvSpPr>
            <a:spLocks noGrp="1"/>
          </p:cNvSpPr>
          <p:nvPr>
            <p:ph type="body" idx="35" hasCustomPrompt="1"/>
          </p:nvPr>
        </p:nvSpPr>
        <p:spPr>
          <a:xfrm>
            <a:off x="8981735" y="3034569"/>
            <a:ext cx="1519848" cy="617093"/>
          </a:xfrm>
        </p:spPr>
        <p:txBody>
          <a:bodyPr lIns="0" tIns="0" rIns="0" bIns="0" rtlCol="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Sección 1</a:t>
            </a:r>
            <a:br>
              <a:rPr lang="es-ES" noProof="0" dirty="0"/>
            </a:br>
            <a:r>
              <a:rPr lang="es-ES" noProof="0" dirty="0"/>
              <a:t>Título</a:t>
            </a:r>
          </a:p>
        </p:txBody>
      </p:sp>
      <p:sp>
        <p:nvSpPr>
          <p:cNvPr id="35" name="Marcador de texto 2">
            <a:extLst>
              <a:ext uri="{FF2B5EF4-FFF2-40B4-BE49-F238E27FC236}">
                <a16:creationId xmlns:a16="http://schemas.microsoft.com/office/drawing/2014/main" id="{C6E1A50B-8AFF-497B-8AEC-C61D95DC0685}"/>
              </a:ext>
            </a:extLst>
          </p:cNvPr>
          <p:cNvSpPr>
            <a:spLocks noGrp="1"/>
          </p:cNvSpPr>
          <p:nvPr>
            <p:ph type="body" idx="36" hasCustomPrompt="1"/>
          </p:nvPr>
        </p:nvSpPr>
        <p:spPr>
          <a:xfrm>
            <a:off x="9089050" y="1818886"/>
            <a:ext cx="1519848" cy="250619"/>
          </a:xfrm>
        </p:spPr>
        <p:txBody>
          <a:bodyPr lIns="0" tIns="0" rIns="0" bIns="0" rtlCol="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MIL MILLONES</a:t>
            </a:r>
          </a:p>
        </p:txBody>
      </p:sp>
    </p:spTree>
    <p:extLst>
      <p:ext uri="{BB962C8B-B14F-4D97-AF65-F5344CB8AC3E}">
        <p14:creationId xmlns:p14="http://schemas.microsoft.com/office/powerpoint/2010/main" val="39429258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os objetos con subtítulos">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707529"/>
            <a:ext cx="5314072" cy="569086"/>
          </a:xfrm>
        </p:spPr>
        <p:txBody>
          <a:bodyPr lIns="0" tIns="0" rIns="0" bIns="0" rtlCol="0" anchor="b">
            <a:normAutofit/>
          </a:bodyPr>
          <a:lstStyle>
            <a:lvl1pPr algn="l">
              <a:defRPr sz="3600"/>
            </a:lvl1pPr>
          </a:lstStyle>
          <a:p>
            <a:pPr rtl="0"/>
            <a:r>
              <a:rPr lang="es-ES" noProof="0" dirty="0"/>
              <a:t>HAGA CLIC PARA EDITAR EL TÍTULO</a:t>
            </a:r>
          </a:p>
        </p:txBody>
      </p:sp>
      <p:sp>
        <p:nvSpPr>
          <p:cNvPr id="9" name="Marcador de texto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096000" y="1625821"/>
            <a:ext cx="5292725" cy="978407"/>
          </a:xfrm>
        </p:spPr>
        <p:txBody>
          <a:bodyPr lIns="0" tIns="0" rIns="0" bIns="0" rtlCol="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6096000" y="1383372"/>
            <a:ext cx="6096000" cy="100800"/>
            <a:chOff x="646015" y="3248308"/>
            <a:chExt cx="3107749" cy="100800"/>
          </a:xfrm>
        </p:grpSpPr>
        <p:cxnSp>
          <p:nvCxnSpPr>
            <p:cNvPr id="12" name="Conector recto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34" name="Marcador de texto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831851" y="3335524"/>
            <a:ext cx="4817836" cy="2248846"/>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6" name="Marcador de texto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831850" y="2905291"/>
            <a:ext cx="2915732" cy="360000"/>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23" name="Marcador de texto 2">
            <a:extLst>
              <a:ext uri="{FF2B5EF4-FFF2-40B4-BE49-F238E27FC236}">
                <a16:creationId xmlns:a16="http://schemas.microsoft.com/office/drawing/2014/main" id="{ABD2EF23-562D-4049-92E3-48371C9E83A4}"/>
              </a:ext>
            </a:extLst>
          </p:cNvPr>
          <p:cNvSpPr>
            <a:spLocks noGrp="1"/>
          </p:cNvSpPr>
          <p:nvPr>
            <p:ph type="body" idx="30" hasCustomPrompt="1"/>
          </p:nvPr>
        </p:nvSpPr>
        <p:spPr>
          <a:xfrm>
            <a:off x="6098826" y="3335524"/>
            <a:ext cx="5311245" cy="2248846"/>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24" name="Marcador de texto 2">
            <a:extLst>
              <a:ext uri="{FF2B5EF4-FFF2-40B4-BE49-F238E27FC236}">
                <a16:creationId xmlns:a16="http://schemas.microsoft.com/office/drawing/2014/main" id="{FB2A0B34-417C-46AC-95C0-9B2A2FCC8BFC}"/>
              </a:ext>
            </a:extLst>
          </p:cNvPr>
          <p:cNvSpPr>
            <a:spLocks noGrp="1"/>
          </p:cNvSpPr>
          <p:nvPr>
            <p:ph type="body" idx="31" hasCustomPrompt="1"/>
          </p:nvPr>
        </p:nvSpPr>
        <p:spPr>
          <a:xfrm>
            <a:off x="6098826" y="2905291"/>
            <a:ext cx="2915732" cy="360000"/>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Tree>
    <p:extLst>
      <p:ext uri="{BB962C8B-B14F-4D97-AF65-F5344CB8AC3E}">
        <p14:creationId xmlns:p14="http://schemas.microsoft.com/office/powerpoint/2010/main" val="7780866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seño de gráfico">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hasCustomPrompt="1"/>
          </p:nvPr>
        </p:nvSpPr>
        <p:spPr>
          <a:xfrm>
            <a:off x="806105" y="707529"/>
            <a:ext cx="3704150" cy="569086"/>
          </a:xfrm>
        </p:spPr>
        <p:txBody>
          <a:bodyPr lIns="0" tIns="0" rIns="0" bIns="0" rtlCol="0" anchor="b">
            <a:normAutofit/>
          </a:bodyPr>
          <a:lstStyle>
            <a:lvl1pPr algn="l">
              <a:defRPr sz="3600"/>
            </a:lvl1pPr>
          </a:lstStyle>
          <a:p>
            <a:pPr rtl="0"/>
            <a:r>
              <a:rPr lang="es-ES" noProof="0" dirty="0"/>
              <a:t>HAGA CLIC PARA EDITAR</a:t>
            </a:r>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a:off x="-14" y="1374243"/>
            <a:ext cx="4482678" cy="100800"/>
            <a:chOff x="646008" y="3239179"/>
            <a:chExt cx="2285279" cy="100800"/>
          </a:xfrm>
        </p:grpSpPr>
        <p:cxnSp>
          <p:nvCxnSpPr>
            <p:cNvPr id="12" name="Conector recto 11">
              <a:extLst>
                <a:ext uri="{FF2B5EF4-FFF2-40B4-BE49-F238E27FC236}">
                  <a16:creationId xmlns:a16="http://schemas.microsoft.com/office/drawing/2014/main" id="{370B72A7-B625-48B8-88E6-BCE2A4DD531E}"/>
                </a:ext>
              </a:extLst>
            </p:cNvPr>
            <p:cNvCxnSpPr>
              <a:cxnSpLocks/>
            </p:cNvCxnSpPr>
            <p:nvPr userDrawn="1"/>
          </p:nvCxnSpPr>
          <p:spPr>
            <a:xfrm>
              <a:off x="646008" y="3290538"/>
              <a:ext cx="2257404"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2879899" y="3239179"/>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1" name="Marcador de posición de imagen 11" descr="Cuadrante con los logotipos de los competidores">
            <a:extLst>
              <a:ext uri="{FF2B5EF4-FFF2-40B4-BE49-F238E27FC236}">
                <a16:creationId xmlns:a16="http://schemas.microsoft.com/office/drawing/2014/main" id="{58A093A6-410B-4E4B-BA54-D31E8313D9B1}"/>
              </a:ext>
            </a:extLst>
          </p:cNvPr>
          <p:cNvSpPr>
            <a:spLocks noGrp="1"/>
          </p:cNvSpPr>
          <p:nvPr>
            <p:ph type="pic" sz="quarter" idx="39" hasCustomPrompt="1"/>
          </p:nvPr>
        </p:nvSpPr>
        <p:spPr>
          <a:xfrm>
            <a:off x="3928670" y="2872719"/>
            <a:ext cx="1772153" cy="777240"/>
          </a:xfrm>
          <a:noFill/>
        </p:spPr>
        <p:txBody>
          <a:bodyPr rtlCol="0" anchor="ctr" anchorCtr="0">
            <a:noAutofit/>
          </a:bodyPr>
          <a:lstStyle>
            <a:lvl1pPr marL="0" indent="0" algn="ctr">
              <a:buNone/>
              <a:defRPr sz="2000" i="1">
                <a:solidFill>
                  <a:schemeClr val="tx1"/>
                </a:solidFill>
              </a:defRPr>
            </a:lvl1pPr>
          </a:lstStyle>
          <a:p>
            <a:pPr rtl="0"/>
            <a:r>
              <a:rPr lang="es-ES" noProof="0" dirty="0"/>
              <a:t>Competidor 2</a:t>
            </a:r>
          </a:p>
          <a:p>
            <a:pPr rtl="0"/>
            <a:r>
              <a:rPr lang="es-ES" noProof="0" dirty="0"/>
              <a:t>Logotipo</a:t>
            </a:r>
          </a:p>
        </p:txBody>
      </p:sp>
      <p:sp>
        <p:nvSpPr>
          <p:cNvPr id="22" name="Marcador de posición de imagen 11" descr="Cuadrante con los logotipos de los competidores">
            <a:extLst>
              <a:ext uri="{FF2B5EF4-FFF2-40B4-BE49-F238E27FC236}">
                <a16:creationId xmlns:a16="http://schemas.microsoft.com/office/drawing/2014/main" id="{C852F764-614E-4E0D-B231-E5EF9B5D3AFE}"/>
              </a:ext>
            </a:extLst>
          </p:cNvPr>
          <p:cNvSpPr>
            <a:spLocks noGrp="1"/>
          </p:cNvSpPr>
          <p:nvPr>
            <p:ph type="pic" sz="quarter" idx="40" hasCustomPrompt="1"/>
          </p:nvPr>
        </p:nvSpPr>
        <p:spPr>
          <a:xfrm>
            <a:off x="806105" y="2171148"/>
            <a:ext cx="1655064" cy="777240"/>
          </a:xfrm>
          <a:noFill/>
        </p:spPr>
        <p:txBody>
          <a:bodyPr rtlCol="0" anchor="ctr" anchorCtr="0">
            <a:noAutofit/>
          </a:bodyPr>
          <a:lstStyle>
            <a:lvl1pPr marL="0" indent="0" algn="ctr">
              <a:buNone/>
              <a:defRPr sz="2000" i="1">
                <a:solidFill>
                  <a:schemeClr val="tx1"/>
                </a:solidFill>
              </a:defRPr>
            </a:lvl1pPr>
          </a:lstStyle>
          <a:p>
            <a:pPr rtl="0"/>
            <a:r>
              <a:rPr lang="es-ES" noProof="0" dirty="0"/>
              <a:t>Competidor 1</a:t>
            </a:r>
          </a:p>
          <a:p>
            <a:pPr rtl="0"/>
            <a:r>
              <a:rPr lang="es-ES" noProof="0" dirty="0"/>
              <a:t>Logotipo</a:t>
            </a:r>
          </a:p>
        </p:txBody>
      </p:sp>
      <p:sp>
        <p:nvSpPr>
          <p:cNvPr id="25" name="Marcador de posición de imagen 11" descr="Cuadrante con los logotipos de los competidores">
            <a:extLst>
              <a:ext uri="{FF2B5EF4-FFF2-40B4-BE49-F238E27FC236}">
                <a16:creationId xmlns:a16="http://schemas.microsoft.com/office/drawing/2014/main" id="{0349F007-C349-4EF3-A61F-86C43BEB5478}"/>
              </a:ext>
            </a:extLst>
          </p:cNvPr>
          <p:cNvSpPr>
            <a:spLocks noGrp="1"/>
          </p:cNvSpPr>
          <p:nvPr>
            <p:ph type="pic" sz="quarter" idx="41" hasCustomPrompt="1"/>
          </p:nvPr>
        </p:nvSpPr>
        <p:spPr>
          <a:xfrm>
            <a:off x="2729582" y="4456262"/>
            <a:ext cx="1772153" cy="777240"/>
          </a:xfrm>
          <a:noFill/>
        </p:spPr>
        <p:txBody>
          <a:bodyPr rtlCol="0" anchor="ctr" anchorCtr="0">
            <a:noAutofit/>
          </a:bodyPr>
          <a:lstStyle>
            <a:lvl1pPr marL="0" indent="0" algn="ctr">
              <a:buNone/>
              <a:defRPr sz="2000" i="1">
                <a:solidFill>
                  <a:schemeClr val="tx1"/>
                </a:solidFill>
              </a:defRPr>
            </a:lvl1pPr>
          </a:lstStyle>
          <a:p>
            <a:pPr rtl="0"/>
            <a:r>
              <a:rPr lang="es-ES" noProof="0" dirty="0"/>
              <a:t>Competidor 3</a:t>
            </a:r>
          </a:p>
          <a:p>
            <a:pPr rtl="0"/>
            <a:r>
              <a:rPr lang="es-ES" noProof="0" dirty="0"/>
              <a:t>Logotipo</a:t>
            </a:r>
          </a:p>
        </p:txBody>
      </p:sp>
      <p:sp>
        <p:nvSpPr>
          <p:cNvPr id="26" name="Marcador de posición de imagen 11" descr="Cuadrante con los logotipos de los competidores">
            <a:extLst>
              <a:ext uri="{FF2B5EF4-FFF2-40B4-BE49-F238E27FC236}">
                <a16:creationId xmlns:a16="http://schemas.microsoft.com/office/drawing/2014/main" id="{FEA8BDDC-623F-4C67-AD04-E7801B537019}"/>
              </a:ext>
            </a:extLst>
          </p:cNvPr>
          <p:cNvSpPr>
            <a:spLocks noGrp="1"/>
          </p:cNvSpPr>
          <p:nvPr>
            <p:ph type="pic" sz="quarter" idx="42" hasCustomPrompt="1"/>
          </p:nvPr>
        </p:nvSpPr>
        <p:spPr>
          <a:xfrm>
            <a:off x="6829546" y="2770168"/>
            <a:ext cx="1772153" cy="777240"/>
          </a:xfrm>
          <a:noFill/>
        </p:spPr>
        <p:txBody>
          <a:bodyPr rtlCol="0" anchor="ctr" anchorCtr="0">
            <a:noAutofit/>
          </a:bodyPr>
          <a:lstStyle>
            <a:lvl1pPr marL="0" indent="0" algn="ctr">
              <a:buNone/>
              <a:defRPr sz="2000" i="1">
                <a:solidFill>
                  <a:schemeClr val="tx1"/>
                </a:solidFill>
              </a:defRPr>
            </a:lvl1pPr>
          </a:lstStyle>
          <a:p>
            <a:pPr rtl="0"/>
            <a:r>
              <a:rPr lang="es-ES" noProof="0" dirty="0"/>
              <a:t>Competidor 4</a:t>
            </a:r>
          </a:p>
          <a:p>
            <a:pPr rtl="0"/>
            <a:r>
              <a:rPr lang="es-ES" noProof="0" dirty="0"/>
              <a:t>Logotipo</a:t>
            </a:r>
          </a:p>
        </p:txBody>
      </p:sp>
      <p:sp>
        <p:nvSpPr>
          <p:cNvPr id="27" name="Marcador de posición de imagen 11" descr="Cuadrante con los logotipos de los competidores">
            <a:extLst>
              <a:ext uri="{FF2B5EF4-FFF2-40B4-BE49-F238E27FC236}">
                <a16:creationId xmlns:a16="http://schemas.microsoft.com/office/drawing/2014/main" id="{28B0D00B-97E7-4133-B35A-AC2EF334CD2B}"/>
              </a:ext>
            </a:extLst>
          </p:cNvPr>
          <p:cNvSpPr>
            <a:spLocks noGrp="1"/>
          </p:cNvSpPr>
          <p:nvPr>
            <p:ph type="pic" sz="quarter" idx="43" hasCustomPrompt="1"/>
          </p:nvPr>
        </p:nvSpPr>
        <p:spPr>
          <a:xfrm>
            <a:off x="6610067" y="4588832"/>
            <a:ext cx="1772153" cy="777240"/>
          </a:xfrm>
          <a:noFill/>
        </p:spPr>
        <p:txBody>
          <a:bodyPr rtlCol="0" anchor="ctr" anchorCtr="0">
            <a:noAutofit/>
          </a:bodyPr>
          <a:lstStyle>
            <a:lvl1pPr marL="0" indent="0" algn="ctr">
              <a:buNone/>
              <a:defRPr sz="2000" i="1">
                <a:solidFill>
                  <a:schemeClr val="tx1"/>
                </a:solidFill>
              </a:defRPr>
            </a:lvl1pPr>
          </a:lstStyle>
          <a:p>
            <a:pPr rtl="0"/>
            <a:r>
              <a:rPr lang="es-ES" noProof="0" dirty="0"/>
              <a:t>Competidor 5</a:t>
            </a:r>
          </a:p>
          <a:p>
            <a:pPr rtl="0"/>
            <a:r>
              <a:rPr lang="es-ES" noProof="0" dirty="0"/>
              <a:t>Logotipo</a:t>
            </a:r>
          </a:p>
        </p:txBody>
      </p:sp>
      <p:sp>
        <p:nvSpPr>
          <p:cNvPr id="28" name="Marcador de posición de imagen 11" descr="Cuadrante con los logotipos de los competidores">
            <a:extLst>
              <a:ext uri="{FF2B5EF4-FFF2-40B4-BE49-F238E27FC236}">
                <a16:creationId xmlns:a16="http://schemas.microsoft.com/office/drawing/2014/main" id="{8D1A7417-EFAD-46F6-ADA5-117D4C7B1A9D}"/>
              </a:ext>
            </a:extLst>
          </p:cNvPr>
          <p:cNvSpPr>
            <a:spLocks noGrp="1"/>
          </p:cNvSpPr>
          <p:nvPr>
            <p:ph type="pic" sz="quarter" idx="44" hasCustomPrompt="1"/>
          </p:nvPr>
        </p:nvSpPr>
        <p:spPr>
          <a:xfrm>
            <a:off x="9571158" y="4977452"/>
            <a:ext cx="1772153" cy="777240"/>
          </a:xfrm>
          <a:noFill/>
        </p:spPr>
        <p:txBody>
          <a:bodyPr rtlCol="0" anchor="ctr" anchorCtr="0">
            <a:noAutofit/>
          </a:bodyPr>
          <a:lstStyle>
            <a:lvl1pPr marL="0" indent="0" algn="ctr">
              <a:buNone/>
              <a:defRPr sz="2000" i="1">
                <a:solidFill>
                  <a:schemeClr val="tx1"/>
                </a:solidFill>
              </a:defRPr>
            </a:lvl1pPr>
          </a:lstStyle>
          <a:p>
            <a:pPr rtl="0"/>
            <a:r>
              <a:rPr lang="es-ES" noProof="0" dirty="0"/>
              <a:t>Competidor 6</a:t>
            </a:r>
          </a:p>
          <a:p>
            <a:pPr rtl="0"/>
            <a:r>
              <a:rPr lang="es-ES" noProof="0" dirty="0"/>
              <a:t>Logotipo</a:t>
            </a:r>
          </a:p>
        </p:txBody>
      </p:sp>
      <p:sp>
        <p:nvSpPr>
          <p:cNvPr id="29" name="Marcador de texto 7">
            <a:extLst>
              <a:ext uri="{FF2B5EF4-FFF2-40B4-BE49-F238E27FC236}">
                <a16:creationId xmlns:a16="http://schemas.microsoft.com/office/drawing/2014/main" id="{D4B80E14-BBC8-42CC-8777-FFF50D168A09}"/>
              </a:ext>
            </a:extLst>
          </p:cNvPr>
          <p:cNvSpPr>
            <a:spLocks noGrp="1"/>
          </p:cNvSpPr>
          <p:nvPr>
            <p:ph type="body" sz="quarter" idx="46" hasCustomPrompt="1"/>
          </p:nvPr>
        </p:nvSpPr>
        <p:spPr>
          <a:xfrm>
            <a:off x="789869" y="3642757"/>
            <a:ext cx="2741612" cy="248888"/>
          </a:xfrm>
        </p:spPr>
        <p:txBody>
          <a:bodyPr wrap="square" lIns="0" tIns="0" rIns="0" bIns="0" rtlCol="0">
            <a:noAutofit/>
          </a:bodyPr>
          <a:lstStyle>
            <a:lvl1pPr marL="0" indent="0">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rtl="0"/>
            <a:r>
              <a:rPr lang="es-ES" noProof="0" dirty="0"/>
              <a:t>Más caro</a:t>
            </a:r>
          </a:p>
        </p:txBody>
      </p:sp>
      <p:sp>
        <p:nvSpPr>
          <p:cNvPr id="30" name="Marcador de texto 7">
            <a:extLst>
              <a:ext uri="{FF2B5EF4-FFF2-40B4-BE49-F238E27FC236}">
                <a16:creationId xmlns:a16="http://schemas.microsoft.com/office/drawing/2014/main" id="{95033551-3DD0-4EBE-8DFD-9335F8BA9268}"/>
              </a:ext>
            </a:extLst>
          </p:cNvPr>
          <p:cNvSpPr>
            <a:spLocks noGrp="1"/>
          </p:cNvSpPr>
          <p:nvPr>
            <p:ph type="body" sz="quarter" idx="48" hasCustomPrompt="1"/>
          </p:nvPr>
        </p:nvSpPr>
        <p:spPr>
          <a:xfrm>
            <a:off x="6315481" y="5884080"/>
            <a:ext cx="2741612" cy="248888"/>
          </a:xfrm>
        </p:spPr>
        <p:txBody>
          <a:bodyPr wrap="square" lIns="0" tIns="0" rIns="0" bIns="0" rtlCol="0">
            <a:noAutofit/>
          </a:bodyPr>
          <a:lstStyle>
            <a:lvl1pPr marL="0" indent="0" algn="l">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rtl="0"/>
            <a:r>
              <a:rPr lang="es-ES" noProof="0" dirty="0"/>
              <a:t>Menos conveniente</a:t>
            </a:r>
          </a:p>
        </p:txBody>
      </p:sp>
      <p:sp>
        <p:nvSpPr>
          <p:cNvPr id="31" name="Marcador de texto 7">
            <a:extLst>
              <a:ext uri="{FF2B5EF4-FFF2-40B4-BE49-F238E27FC236}">
                <a16:creationId xmlns:a16="http://schemas.microsoft.com/office/drawing/2014/main" id="{CC507E62-D7F3-4E81-8DE2-5A7084588A33}"/>
              </a:ext>
            </a:extLst>
          </p:cNvPr>
          <p:cNvSpPr>
            <a:spLocks noGrp="1"/>
          </p:cNvSpPr>
          <p:nvPr>
            <p:ph type="body" sz="quarter" idx="49" hasCustomPrompt="1"/>
          </p:nvPr>
        </p:nvSpPr>
        <p:spPr>
          <a:xfrm>
            <a:off x="6315481" y="1343118"/>
            <a:ext cx="2741612" cy="248888"/>
          </a:xfrm>
        </p:spPr>
        <p:txBody>
          <a:bodyPr wrap="square" lIns="0" tIns="0" rIns="0" bIns="0" rtlCol="0">
            <a:noAutofit/>
          </a:bodyPr>
          <a:lstStyle>
            <a:lvl1pPr marL="0" indent="0" algn="l">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rtl="0"/>
            <a:r>
              <a:rPr lang="es-ES" noProof="0" dirty="0"/>
              <a:t>Más conveniente</a:t>
            </a:r>
          </a:p>
        </p:txBody>
      </p:sp>
      <p:sp>
        <p:nvSpPr>
          <p:cNvPr id="32" name="Marcador de posición de imagen 13">
            <a:extLst>
              <a:ext uri="{FF2B5EF4-FFF2-40B4-BE49-F238E27FC236}">
                <a16:creationId xmlns:a16="http://schemas.microsoft.com/office/drawing/2014/main" id="{61EF622D-8E08-41C3-BEBA-2274C2AB487A}"/>
              </a:ext>
            </a:extLst>
          </p:cNvPr>
          <p:cNvSpPr>
            <a:spLocks noGrp="1"/>
          </p:cNvSpPr>
          <p:nvPr>
            <p:ph type="pic" sz="quarter" idx="50"/>
          </p:nvPr>
        </p:nvSpPr>
        <p:spPr>
          <a:xfrm>
            <a:off x="9417999" y="1977257"/>
            <a:ext cx="1481328" cy="758952"/>
          </a:xfrm>
          <a:noFill/>
          <a:ln>
            <a:noFill/>
          </a:ln>
        </p:spPr>
        <p:txBody>
          <a:bodyPr rtlCol="0" anchor="ctr" anchorCtr="0">
            <a:noAutofit/>
          </a:bodyPr>
          <a:lstStyle>
            <a:lvl1pPr marL="0" indent="0" algn="ctr">
              <a:buNone/>
              <a:defRPr sz="1400">
                <a:solidFill>
                  <a:schemeClr val="tx1"/>
                </a:solidFill>
              </a:defRPr>
            </a:lvl1pPr>
          </a:lstStyle>
          <a:p>
            <a:pPr rtl="0"/>
            <a:r>
              <a:rPr lang="es-ES" noProof="0"/>
              <a:t>Haga clic en el icono para agregar una imagen</a:t>
            </a:r>
            <a:endParaRPr lang="es-ES" noProof="0" dirty="0"/>
          </a:p>
        </p:txBody>
      </p:sp>
      <p:sp>
        <p:nvSpPr>
          <p:cNvPr id="33" name="Marcador de texto 7">
            <a:extLst>
              <a:ext uri="{FF2B5EF4-FFF2-40B4-BE49-F238E27FC236}">
                <a16:creationId xmlns:a16="http://schemas.microsoft.com/office/drawing/2014/main" id="{690ADA54-0156-49A9-AEF7-A4972EEB15AA}"/>
              </a:ext>
            </a:extLst>
          </p:cNvPr>
          <p:cNvSpPr>
            <a:spLocks noGrp="1"/>
          </p:cNvSpPr>
          <p:nvPr>
            <p:ph type="body" sz="quarter" idx="51" hasCustomPrompt="1"/>
          </p:nvPr>
        </p:nvSpPr>
        <p:spPr>
          <a:xfrm>
            <a:off x="8651686" y="3642757"/>
            <a:ext cx="2741612" cy="248888"/>
          </a:xfrm>
        </p:spPr>
        <p:txBody>
          <a:bodyPr lIns="0" tIns="0" rIns="0" bIns="0" rtlCol="0">
            <a:noAutofit/>
          </a:bodyPr>
          <a:lstStyle>
            <a:lvl1pPr marL="0" indent="0" algn="r">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rtl="0"/>
            <a:r>
              <a:rPr lang="es-ES" noProof="0" dirty="0"/>
              <a:t>Menos caro</a:t>
            </a:r>
          </a:p>
        </p:txBody>
      </p:sp>
      <p:grpSp>
        <p:nvGrpSpPr>
          <p:cNvPr id="4" name="Grupo 3">
            <a:extLst>
              <a:ext uri="{FF2B5EF4-FFF2-40B4-BE49-F238E27FC236}">
                <a16:creationId xmlns:a16="http://schemas.microsoft.com/office/drawing/2014/main" id="{32193FB7-0142-40DD-9186-F3156B0AE4B0}"/>
              </a:ext>
            </a:extLst>
          </p:cNvPr>
          <p:cNvGrpSpPr/>
          <p:nvPr userDrawn="1"/>
        </p:nvGrpSpPr>
        <p:grpSpPr>
          <a:xfrm>
            <a:off x="6045600" y="1376748"/>
            <a:ext cx="100800" cy="5481252"/>
            <a:chOff x="6045600" y="1376748"/>
            <a:chExt cx="100800" cy="5481252"/>
          </a:xfrm>
        </p:grpSpPr>
        <p:cxnSp>
          <p:nvCxnSpPr>
            <p:cNvPr id="3" name="Conector recto 2">
              <a:extLst>
                <a:ext uri="{FF2B5EF4-FFF2-40B4-BE49-F238E27FC236}">
                  <a16:creationId xmlns:a16="http://schemas.microsoft.com/office/drawing/2014/main" id="{CD1389D4-2EB7-40E2-B21B-4EE70FCA2236}"/>
                </a:ext>
              </a:extLst>
            </p:cNvPr>
            <p:cNvCxnSpPr>
              <a:cxnSpLocks/>
            </p:cNvCxnSpPr>
            <p:nvPr userDrawn="1"/>
          </p:nvCxnSpPr>
          <p:spPr>
            <a:xfrm rot="16200000">
              <a:off x="3389377" y="4151376"/>
              <a:ext cx="541324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Elipse 34">
              <a:extLst>
                <a:ext uri="{FF2B5EF4-FFF2-40B4-BE49-F238E27FC236}">
                  <a16:creationId xmlns:a16="http://schemas.microsoft.com/office/drawing/2014/main" id="{BA48E795-AD00-4819-94E4-A5211D331715}"/>
                </a:ext>
              </a:extLst>
            </p:cNvPr>
            <p:cNvSpPr/>
            <p:nvPr userDrawn="1"/>
          </p:nvSpPr>
          <p:spPr>
            <a:xfrm>
              <a:off x="6045600" y="1376748"/>
              <a:ext cx="100800" cy="100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grpSp>
        <p:nvGrpSpPr>
          <p:cNvPr id="37" name="Grupo 36">
            <a:extLst>
              <a:ext uri="{FF2B5EF4-FFF2-40B4-BE49-F238E27FC236}">
                <a16:creationId xmlns:a16="http://schemas.microsoft.com/office/drawing/2014/main" id="{41BD97BD-35F4-4534-8B74-24D44A99BC58}"/>
              </a:ext>
            </a:extLst>
          </p:cNvPr>
          <p:cNvGrpSpPr/>
          <p:nvPr userDrawn="1"/>
        </p:nvGrpSpPr>
        <p:grpSpPr>
          <a:xfrm rot="5400000">
            <a:off x="5669857" y="-1673474"/>
            <a:ext cx="100800" cy="11440514"/>
            <a:chOff x="6045600" y="1329588"/>
            <a:chExt cx="100800" cy="11440514"/>
          </a:xfrm>
        </p:grpSpPr>
        <p:cxnSp>
          <p:nvCxnSpPr>
            <p:cNvPr id="38" name="Conector recto 37">
              <a:extLst>
                <a:ext uri="{FF2B5EF4-FFF2-40B4-BE49-F238E27FC236}">
                  <a16:creationId xmlns:a16="http://schemas.microsoft.com/office/drawing/2014/main" id="{D8351F13-467F-49F8-8279-C5B29A51798F}"/>
                </a:ext>
              </a:extLst>
            </p:cNvPr>
            <p:cNvCxnSpPr>
              <a:cxnSpLocks/>
            </p:cNvCxnSpPr>
            <p:nvPr userDrawn="1"/>
          </p:nvCxnSpPr>
          <p:spPr>
            <a:xfrm rot="16200000">
              <a:off x="408032" y="7082102"/>
              <a:ext cx="11376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Elipse 38">
              <a:extLst>
                <a:ext uri="{FF2B5EF4-FFF2-40B4-BE49-F238E27FC236}">
                  <a16:creationId xmlns:a16="http://schemas.microsoft.com/office/drawing/2014/main" id="{09AA12FA-7959-4581-B344-DF9E7B0AD37A}"/>
                </a:ext>
              </a:extLst>
            </p:cNvPr>
            <p:cNvSpPr/>
            <p:nvPr userDrawn="1"/>
          </p:nvSpPr>
          <p:spPr>
            <a:xfrm>
              <a:off x="6045600" y="1329588"/>
              <a:ext cx="100800" cy="100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Tree>
    <p:extLst>
      <p:ext uri="{BB962C8B-B14F-4D97-AF65-F5344CB8AC3E}">
        <p14:creationId xmlns:p14="http://schemas.microsoft.com/office/powerpoint/2010/main" val="2939558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seño de contenido de tres secciones">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7" y="1512271"/>
            <a:ext cx="2828198" cy="1286838"/>
          </a:xfrm>
        </p:spPr>
        <p:txBody>
          <a:bodyPr lIns="0" tIns="0" rIns="0" bIns="0" rtlCol="0" anchor="b">
            <a:normAutofit/>
          </a:bodyPr>
          <a:lstStyle>
            <a:lvl1pPr>
              <a:defRPr sz="3600"/>
            </a:lvl1pPr>
          </a:lstStyle>
          <a:p>
            <a:pPr rtl="0"/>
            <a:r>
              <a:rPr lang="es-ES" noProof="0" dirty="0"/>
              <a:t>HAGA CLIC PARA EDITAR</a:t>
            </a:r>
          </a:p>
        </p:txBody>
      </p:sp>
      <p:sp>
        <p:nvSpPr>
          <p:cNvPr id="3" name="Marcador de texto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1" y="3148315"/>
            <a:ext cx="2216876" cy="2098138"/>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 name="Marcador de fecha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11" name="Marcador de posición de imagen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5" name="Grupo 14">
            <a:extLst>
              <a:ext uri="{FF2B5EF4-FFF2-40B4-BE49-F238E27FC236}">
                <a16:creationId xmlns:a16="http://schemas.microsoft.com/office/drawing/2014/main" id="{B7317392-EF87-4050-8BBE-32F74B0CF15A}"/>
              </a:ext>
            </a:extLst>
          </p:cNvPr>
          <p:cNvGrpSpPr/>
          <p:nvPr userDrawn="1"/>
        </p:nvGrpSpPr>
        <p:grpSpPr>
          <a:xfrm>
            <a:off x="0" y="2897696"/>
            <a:ext cx="4246252" cy="100800"/>
            <a:chOff x="0" y="3240138"/>
            <a:chExt cx="4246252" cy="100800"/>
          </a:xfrm>
        </p:grpSpPr>
        <p:cxnSp>
          <p:nvCxnSpPr>
            <p:cNvPr id="13" name="Conector recto 12">
              <a:extLst>
                <a:ext uri="{FF2B5EF4-FFF2-40B4-BE49-F238E27FC236}">
                  <a16:creationId xmlns:a16="http://schemas.microsoft.com/office/drawing/2014/main" id="{785A4134-866D-4143-AC1E-8A2FFDB49855}"/>
                </a:ext>
              </a:extLst>
            </p:cNvPr>
            <p:cNvCxnSpPr/>
            <p:nvPr userDrawn="1"/>
          </p:nvCxnSpPr>
          <p:spPr>
            <a:xfrm>
              <a:off x="0" y="3290538"/>
              <a:ext cx="417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1BBC5D9C-B8FB-455B-9398-36DB21F2765E}"/>
                </a:ext>
              </a:extLst>
            </p:cNvPr>
            <p:cNvSpPr/>
            <p:nvPr userDrawn="1"/>
          </p:nvSpPr>
          <p:spPr>
            <a:xfrm>
              <a:off x="4145452"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7" name="Elips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20" name="Conector recto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Marcador de texto 15">
            <a:extLst>
              <a:ext uri="{FF2B5EF4-FFF2-40B4-BE49-F238E27FC236}">
                <a16:creationId xmlns:a16="http://schemas.microsoft.com/office/drawing/2014/main" id="{DA80730C-5AC9-41A0-ACC5-624F0652D685}"/>
              </a:ext>
            </a:extLst>
          </p:cNvPr>
          <p:cNvSpPr>
            <a:spLocks noGrp="1"/>
          </p:cNvSpPr>
          <p:nvPr>
            <p:ph type="body" sz="quarter" idx="26" hasCustomPrompt="1"/>
          </p:nvPr>
        </p:nvSpPr>
        <p:spPr>
          <a:xfrm>
            <a:off x="4475261" y="2631676"/>
            <a:ext cx="978408" cy="978408"/>
          </a:xfrm>
          <a:prstGeom prst="ellipse">
            <a:avLst/>
          </a:prstGeom>
          <a:ln w="6350">
            <a:solidFill>
              <a:schemeClr val="tx1"/>
            </a:solidFill>
          </a:ln>
        </p:spPr>
        <p:txBody>
          <a:bodyPr lIns="0" tIns="7200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1</a:t>
            </a:r>
          </a:p>
        </p:txBody>
      </p:sp>
      <p:sp>
        <p:nvSpPr>
          <p:cNvPr id="22" name="Marcador de texto 15">
            <a:extLst>
              <a:ext uri="{FF2B5EF4-FFF2-40B4-BE49-F238E27FC236}">
                <a16:creationId xmlns:a16="http://schemas.microsoft.com/office/drawing/2014/main" id="{515B23A8-23EB-4E6E-A24C-4154570D7DC0}"/>
              </a:ext>
            </a:extLst>
          </p:cNvPr>
          <p:cNvSpPr>
            <a:spLocks noGrp="1"/>
          </p:cNvSpPr>
          <p:nvPr>
            <p:ph type="body" sz="quarter" idx="28" hasCustomPrompt="1"/>
          </p:nvPr>
        </p:nvSpPr>
        <p:spPr>
          <a:xfrm>
            <a:off x="7436251" y="2015540"/>
            <a:ext cx="978408" cy="978408"/>
          </a:xfrm>
          <a:prstGeom prst="ellipse">
            <a:avLst/>
          </a:prstGeom>
          <a:ln w="6350">
            <a:solidFill>
              <a:schemeClr val="tx1"/>
            </a:solidFill>
          </a:ln>
        </p:spPr>
        <p:txBody>
          <a:bodyPr lIns="0" tIns="3600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2</a:t>
            </a:r>
          </a:p>
        </p:txBody>
      </p:sp>
      <p:sp>
        <p:nvSpPr>
          <p:cNvPr id="23" name="Marcador de texto 15">
            <a:extLst>
              <a:ext uri="{FF2B5EF4-FFF2-40B4-BE49-F238E27FC236}">
                <a16:creationId xmlns:a16="http://schemas.microsoft.com/office/drawing/2014/main" id="{C12919ED-FD55-4081-BB4A-2B2FDA3BED17}"/>
              </a:ext>
            </a:extLst>
          </p:cNvPr>
          <p:cNvSpPr>
            <a:spLocks noGrp="1"/>
          </p:cNvSpPr>
          <p:nvPr>
            <p:ph type="body" sz="quarter" idx="31" hasCustomPrompt="1"/>
          </p:nvPr>
        </p:nvSpPr>
        <p:spPr>
          <a:xfrm>
            <a:off x="10397240" y="1239687"/>
            <a:ext cx="978408" cy="978408"/>
          </a:xfrm>
          <a:prstGeom prst="ellipse">
            <a:avLst/>
          </a:prstGeom>
          <a:ln w="6350">
            <a:solidFill>
              <a:schemeClr val="tx1"/>
            </a:solidFill>
          </a:ln>
        </p:spPr>
        <p:txBody>
          <a:bodyPr lIns="0" tIns="3600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3</a:t>
            </a:r>
          </a:p>
        </p:txBody>
      </p:sp>
      <p:cxnSp>
        <p:nvCxnSpPr>
          <p:cNvPr id="24" name="Conector recto 23">
            <a:extLst>
              <a:ext uri="{FF2B5EF4-FFF2-40B4-BE49-F238E27FC236}">
                <a16:creationId xmlns:a16="http://schemas.microsoft.com/office/drawing/2014/main" id="{56A6259C-432B-4405-9E82-995AF092FB7A}"/>
              </a:ext>
            </a:extLst>
          </p:cNvPr>
          <p:cNvCxnSpPr>
            <a:cxnSpLocks/>
          </p:cNvCxnSpPr>
          <p:nvPr userDrawn="1"/>
        </p:nvCxnSpPr>
        <p:spPr>
          <a:xfrm rot="16200000" flipV="1">
            <a:off x="4068065" y="1728891"/>
            <a:ext cx="17928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Conector recto 24">
            <a:extLst>
              <a:ext uri="{FF2B5EF4-FFF2-40B4-BE49-F238E27FC236}">
                <a16:creationId xmlns:a16="http://schemas.microsoft.com/office/drawing/2014/main" id="{13BC485E-8BCE-479F-A7E9-7F9E193E6E96}"/>
              </a:ext>
            </a:extLst>
          </p:cNvPr>
          <p:cNvCxnSpPr>
            <a:cxnSpLocks/>
          </p:cNvCxnSpPr>
          <p:nvPr userDrawn="1"/>
        </p:nvCxnSpPr>
        <p:spPr>
          <a:xfrm>
            <a:off x="4964465" y="836613"/>
            <a:ext cx="5925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Conector recto 25">
            <a:extLst>
              <a:ext uri="{FF2B5EF4-FFF2-40B4-BE49-F238E27FC236}">
                <a16:creationId xmlns:a16="http://schemas.microsoft.com/office/drawing/2014/main" id="{D5094BC6-BA16-4E05-868C-3AE971AF3DA4}"/>
              </a:ext>
            </a:extLst>
          </p:cNvPr>
          <p:cNvCxnSpPr>
            <a:cxnSpLocks/>
          </p:cNvCxnSpPr>
          <p:nvPr userDrawn="1"/>
        </p:nvCxnSpPr>
        <p:spPr>
          <a:xfrm rot="16200000" flipV="1">
            <a:off x="10688444" y="1030491"/>
            <a:ext cx="39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Conector recto 26">
            <a:extLst>
              <a:ext uri="{FF2B5EF4-FFF2-40B4-BE49-F238E27FC236}">
                <a16:creationId xmlns:a16="http://schemas.microsoft.com/office/drawing/2014/main" id="{F9130EC6-4A8D-447F-862E-E5A693E68C8C}"/>
              </a:ext>
            </a:extLst>
          </p:cNvPr>
          <p:cNvCxnSpPr>
            <a:cxnSpLocks/>
          </p:cNvCxnSpPr>
          <p:nvPr userDrawn="1"/>
        </p:nvCxnSpPr>
        <p:spPr>
          <a:xfrm flipV="1">
            <a:off x="7925455" y="837355"/>
            <a:ext cx="0" cy="11781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Marcador de texto 2">
            <a:extLst>
              <a:ext uri="{FF2B5EF4-FFF2-40B4-BE49-F238E27FC236}">
                <a16:creationId xmlns:a16="http://schemas.microsoft.com/office/drawing/2014/main" id="{1B29C9C1-9494-4E8B-A0F3-611E947A19B3}"/>
              </a:ext>
            </a:extLst>
          </p:cNvPr>
          <p:cNvSpPr>
            <a:spLocks noGrp="1"/>
          </p:cNvSpPr>
          <p:nvPr>
            <p:ph type="body" idx="27" hasCustomPrompt="1"/>
          </p:nvPr>
        </p:nvSpPr>
        <p:spPr>
          <a:xfrm>
            <a:off x="3151266" y="4543170"/>
            <a:ext cx="2589369" cy="1280958"/>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0" name="Marcador de texto 2">
            <a:extLst>
              <a:ext uri="{FF2B5EF4-FFF2-40B4-BE49-F238E27FC236}">
                <a16:creationId xmlns:a16="http://schemas.microsoft.com/office/drawing/2014/main" id="{ABB09D16-148A-45C2-B0B8-1495E8DC7D64}"/>
              </a:ext>
            </a:extLst>
          </p:cNvPr>
          <p:cNvSpPr>
            <a:spLocks noGrp="1"/>
          </p:cNvSpPr>
          <p:nvPr>
            <p:ph type="body" idx="29" hasCustomPrompt="1"/>
          </p:nvPr>
        </p:nvSpPr>
        <p:spPr>
          <a:xfrm>
            <a:off x="3151265" y="4246467"/>
            <a:ext cx="2415199" cy="236141"/>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1" name="Marcador de texto 2">
            <a:extLst>
              <a:ext uri="{FF2B5EF4-FFF2-40B4-BE49-F238E27FC236}">
                <a16:creationId xmlns:a16="http://schemas.microsoft.com/office/drawing/2014/main" id="{67814C7C-3597-4B16-A4AC-D81985C587BD}"/>
              </a:ext>
            </a:extLst>
          </p:cNvPr>
          <p:cNvSpPr>
            <a:spLocks noGrp="1"/>
          </p:cNvSpPr>
          <p:nvPr>
            <p:ph type="body" idx="32" hasCustomPrompt="1"/>
          </p:nvPr>
        </p:nvSpPr>
        <p:spPr>
          <a:xfrm>
            <a:off x="3151265" y="3883902"/>
            <a:ext cx="2415199" cy="360000"/>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sp>
        <p:nvSpPr>
          <p:cNvPr id="43" name="Marcador de texto 2">
            <a:extLst>
              <a:ext uri="{FF2B5EF4-FFF2-40B4-BE49-F238E27FC236}">
                <a16:creationId xmlns:a16="http://schemas.microsoft.com/office/drawing/2014/main" id="{EFE2A8C5-F462-436C-B748-BBE5D58CB8B4}"/>
              </a:ext>
            </a:extLst>
          </p:cNvPr>
          <p:cNvSpPr>
            <a:spLocks noGrp="1"/>
          </p:cNvSpPr>
          <p:nvPr>
            <p:ph type="body" idx="33" hasCustomPrompt="1"/>
          </p:nvPr>
        </p:nvSpPr>
        <p:spPr>
          <a:xfrm>
            <a:off x="6048861" y="3849559"/>
            <a:ext cx="2589369" cy="1786953"/>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4" name="Marcador de texto 2">
            <a:extLst>
              <a:ext uri="{FF2B5EF4-FFF2-40B4-BE49-F238E27FC236}">
                <a16:creationId xmlns:a16="http://schemas.microsoft.com/office/drawing/2014/main" id="{586DAC0D-9859-40A1-8456-F0B43D96718B}"/>
              </a:ext>
            </a:extLst>
          </p:cNvPr>
          <p:cNvSpPr>
            <a:spLocks noGrp="1"/>
          </p:cNvSpPr>
          <p:nvPr>
            <p:ph type="body" idx="34" hasCustomPrompt="1"/>
          </p:nvPr>
        </p:nvSpPr>
        <p:spPr>
          <a:xfrm>
            <a:off x="6048860" y="3552857"/>
            <a:ext cx="2415199" cy="236141"/>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5" name="Marcador de texto 2">
            <a:extLst>
              <a:ext uri="{FF2B5EF4-FFF2-40B4-BE49-F238E27FC236}">
                <a16:creationId xmlns:a16="http://schemas.microsoft.com/office/drawing/2014/main" id="{37B983EE-F89D-4F09-8A9F-2347FA364217}"/>
              </a:ext>
            </a:extLst>
          </p:cNvPr>
          <p:cNvSpPr>
            <a:spLocks noGrp="1"/>
          </p:cNvSpPr>
          <p:nvPr>
            <p:ph type="body" idx="35" hasCustomPrompt="1"/>
          </p:nvPr>
        </p:nvSpPr>
        <p:spPr>
          <a:xfrm>
            <a:off x="6048860" y="3190292"/>
            <a:ext cx="2415199" cy="360000"/>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sp>
        <p:nvSpPr>
          <p:cNvPr id="46" name="Marcador de texto 2">
            <a:extLst>
              <a:ext uri="{FF2B5EF4-FFF2-40B4-BE49-F238E27FC236}">
                <a16:creationId xmlns:a16="http://schemas.microsoft.com/office/drawing/2014/main" id="{D30DD128-A937-4A2F-B070-523A5BAAE260}"/>
              </a:ext>
            </a:extLst>
          </p:cNvPr>
          <p:cNvSpPr>
            <a:spLocks noGrp="1"/>
          </p:cNvSpPr>
          <p:nvPr>
            <p:ph type="body" idx="36" hasCustomPrompt="1"/>
          </p:nvPr>
        </p:nvSpPr>
        <p:spPr>
          <a:xfrm>
            <a:off x="8975159" y="3147170"/>
            <a:ext cx="2589369" cy="2311934"/>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7" name="Marcador de texto 2">
            <a:extLst>
              <a:ext uri="{FF2B5EF4-FFF2-40B4-BE49-F238E27FC236}">
                <a16:creationId xmlns:a16="http://schemas.microsoft.com/office/drawing/2014/main" id="{5737B87C-E3C0-46B2-8B79-63EB60491503}"/>
              </a:ext>
            </a:extLst>
          </p:cNvPr>
          <p:cNvSpPr>
            <a:spLocks noGrp="1"/>
          </p:cNvSpPr>
          <p:nvPr>
            <p:ph type="body" idx="37" hasCustomPrompt="1"/>
          </p:nvPr>
        </p:nvSpPr>
        <p:spPr>
          <a:xfrm>
            <a:off x="8975158" y="2850467"/>
            <a:ext cx="2415199" cy="236141"/>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8" name="Marcador de texto 2">
            <a:extLst>
              <a:ext uri="{FF2B5EF4-FFF2-40B4-BE49-F238E27FC236}">
                <a16:creationId xmlns:a16="http://schemas.microsoft.com/office/drawing/2014/main" id="{22F76863-7DCD-4365-80F0-001D51F08779}"/>
              </a:ext>
            </a:extLst>
          </p:cNvPr>
          <p:cNvSpPr>
            <a:spLocks noGrp="1"/>
          </p:cNvSpPr>
          <p:nvPr>
            <p:ph type="body" idx="38" hasCustomPrompt="1"/>
          </p:nvPr>
        </p:nvSpPr>
        <p:spPr>
          <a:xfrm>
            <a:off x="8975158" y="2487902"/>
            <a:ext cx="2415199" cy="360000"/>
          </a:xfrm>
        </p:spPr>
        <p:txBody>
          <a:bodyPr lIns="0" tIns="0" rIns="0" bIns="0" rtlCol="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spTree>
    <p:extLst>
      <p:ext uri="{BB962C8B-B14F-4D97-AF65-F5344CB8AC3E}">
        <p14:creationId xmlns:p14="http://schemas.microsoft.com/office/powerpoint/2010/main" val="30782733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seño de contenido de tabla y gráfico">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707529"/>
            <a:ext cx="5314072" cy="569086"/>
          </a:xfrm>
        </p:spPr>
        <p:txBody>
          <a:bodyPr lIns="0" tIns="0" rIns="0" bIns="0" rtlCol="0" anchor="b">
            <a:normAutofit/>
          </a:bodyPr>
          <a:lstStyle>
            <a:lvl1pPr algn="l">
              <a:defRPr sz="3600"/>
            </a:lvl1pPr>
          </a:lstStyle>
          <a:p>
            <a:pPr rtl="0"/>
            <a:r>
              <a:rPr lang="es-ES" noProof="0" dirty="0"/>
              <a:t>HAGA CLIC PARA EDITAR EL TÍTULO</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6096000" y="1383372"/>
            <a:ext cx="6096000" cy="100800"/>
            <a:chOff x="646015" y="3248308"/>
            <a:chExt cx="3107749" cy="100800"/>
          </a:xfrm>
        </p:grpSpPr>
        <p:cxnSp>
          <p:nvCxnSpPr>
            <p:cNvPr id="12" name="Conector recto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36" name="Marcador de texto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831850" y="2031832"/>
            <a:ext cx="2915732" cy="360000"/>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24" name="Marcador de texto 2">
            <a:extLst>
              <a:ext uri="{FF2B5EF4-FFF2-40B4-BE49-F238E27FC236}">
                <a16:creationId xmlns:a16="http://schemas.microsoft.com/office/drawing/2014/main" id="{FB2A0B34-417C-46AC-95C0-9B2A2FCC8BFC}"/>
              </a:ext>
            </a:extLst>
          </p:cNvPr>
          <p:cNvSpPr>
            <a:spLocks noGrp="1"/>
          </p:cNvSpPr>
          <p:nvPr>
            <p:ph type="body" idx="31" hasCustomPrompt="1"/>
          </p:nvPr>
        </p:nvSpPr>
        <p:spPr>
          <a:xfrm>
            <a:off x="6096000" y="2031832"/>
            <a:ext cx="2915732" cy="360000"/>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 name="Marcador de contenido 2">
            <a:extLst>
              <a:ext uri="{FF2B5EF4-FFF2-40B4-BE49-F238E27FC236}">
                <a16:creationId xmlns:a16="http://schemas.microsoft.com/office/drawing/2014/main" id="{7D36F8EF-728B-45C1-87D8-4AD8FA8F3716}"/>
              </a:ext>
            </a:extLst>
          </p:cNvPr>
          <p:cNvSpPr>
            <a:spLocks noGrp="1"/>
          </p:cNvSpPr>
          <p:nvPr>
            <p:ph sz="quarter" idx="32"/>
          </p:nvPr>
        </p:nvSpPr>
        <p:spPr>
          <a:xfrm>
            <a:off x="803275" y="2524125"/>
            <a:ext cx="4970463" cy="2935288"/>
          </a:xfrm>
        </p:spPr>
        <p:txBody>
          <a:bodyPr rtlCol="0">
            <a:normAutofit/>
          </a:bodyPr>
          <a:lstStyle>
            <a:lvl1pPr>
              <a:defRPr sz="1400"/>
            </a:lvl1pPr>
            <a:lvl2pPr>
              <a:defRPr sz="1400"/>
            </a:lvl2pPr>
            <a:lvl3pPr>
              <a:defRPr sz="1400"/>
            </a:lvl3pPr>
            <a:lvl4pPr>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22" name="Marcador de contenido 2">
            <a:extLst>
              <a:ext uri="{FF2B5EF4-FFF2-40B4-BE49-F238E27FC236}">
                <a16:creationId xmlns:a16="http://schemas.microsoft.com/office/drawing/2014/main" id="{7395C5B4-6B03-4F70-96F8-3AE3A7817B52}"/>
              </a:ext>
            </a:extLst>
          </p:cNvPr>
          <p:cNvSpPr>
            <a:spLocks noGrp="1"/>
          </p:cNvSpPr>
          <p:nvPr>
            <p:ph sz="quarter" idx="33"/>
          </p:nvPr>
        </p:nvSpPr>
        <p:spPr>
          <a:xfrm>
            <a:off x="6096000" y="2524125"/>
            <a:ext cx="4970463" cy="2935288"/>
          </a:xfrm>
        </p:spPr>
        <p:txBody>
          <a:bodyPr rtlCol="0">
            <a:normAutofit/>
          </a:bodyPr>
          <a:lstStyle>
            <a:lvl1pPr>
              <a:defRPr sz="1400"/>
            </a:lvl1pPr>
            <a:lvl2pPr>
              <a:defRPr sz="1400"/>
            </a:lvl2pPr>
            <a:lvl3pPr>
              <a:defRPr sz="1400"/>
            </a:lvl3pPr>
            <a:lvl4pPr>
              <a:defRPr sz="1400"/>
            </a:lvl4pPr>
            <a:lvl5pPr>
              <a:defRPr sz="14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7789154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seño de contenido de la escala de tiempo">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hasCustomPrompt="1"/>
          </p:nvPr>
        </p:nvSpPr>
        <p:spPr>
          <a:xfrm>
            <a:off x="8736466" y="707529"/>
            <a:ext cx="2673606" cy="569086"/>
          </a:xfrm>
        </p:spPr>
        <p:txBody>
          <a:bodyPr lIns="0" tIns="0" rIns="0" bIns="0" rtlCol="0" anchor="b">
            <a:normAutofit/>
          </a:bodyPr>
          <a:lstStyle>
            <a:lvl1pPr algn="r">
              <a:defRPr sz="3600"/>
            </a:lvl1pPr>
          </a:lstStyle>
          <a:p>
            <a:pPr rtl="0"/>
            <a:r>
              <a:rPr lang="es-ES" noProof="0" dirty="0"/>
              <a:t>ESCALA DE TIEMPO</a:t>
            </a:r>
          </a:p>
        </p:txBody>
      </p:sp>
      <p:sp>
        <p:nvSpPr>
          <p:cNvPr id="9" name="Marcador de texto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9147803" y="1625821"/>
            <a:ext cx="2262267" cy="2021536"/>
          </a:xfrm>
        </p:spPr>
        <p:txBody>
          <a:bodyPr lIns="0" tIns="0" rIns="0" bIns="0" rtlCol="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9012962" y="1375202"/>
            <a:ext cx="3176159" cy="100800"/>
            <a:chOff x="2730651" y="3240138"/>
            <a:chExt cx="1619204" cy="100800"/>
          </a:xfrm>
        </p:grpSpPr>
        <p:cxnSp>
          <p:nvCxnSpPr>
            <p:cNvPr id="12" name="Conector recto 11">
              <a:extLst>
                <a:ext uri="{FF2B5EF4-FFF2-40B4-BE49-F238E27FC236}">
                  <a16:creationId xmlns:a16="http://schemas.microsoft.com/office/drawing/2014/main" id="{370B72A7-B625-48B8-88E6-BCE2A4DD531E}"/>
                </a:ext>
              </a:extLst>
            </p:cNvPr>
            <p:cNvCxnSpPr>
              <a:cxnSpLocks/>
            </p:cNvCxnSpPr>
            <p:nvPr userDrawn="1"/>
          </p:nvCxnSpPr>
          <p:spPr>
            <a:xfrm>
              <a:off x="2730651" y="3290538"/>
              <a:ext cx="159669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4298467" y="324013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16" name="Marcador de texto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2618284" y="685667"/>
            <a:ext cx="261621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20XX</a:t>
            </a:r>
          </a:p>
        </p:txBody>
      </p:sp>
      <p:sp>
        <p:nvSpPr>
          <p:cNvPr id="34" name="Marcador de texto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5930241" y="1079309"/>
            <a:ext cx="2810591" cy="758864"/>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6" name="Marcador de texto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5930241" y="786637"/>
            <a:ext cx="2810591" cy="292671"/>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cxnSp>
        <p:nvCxnSpPr>
          <p:cNvPr id="14" name="Conector recto 13">
            <a:extLst>
              <a:ext uri="{FF2B5EF4-FFF2-40B4-BE49-F238E27FC236}">
                <a16:creationId xmlns:a16="http://schemas.microsoft.com/office/drawing/2014/main" id="{1AD3A3AB-488E-4090-9FD5-E005D5A9ECF5}"/>
              </a:ext>
            </a:extLst>
          </p:cNvPr>
          <p:cNvCxnSpPr>
            <a:cxnSpLocks/>
          </p:cNvCxnSpPr>
          <p:nvPr userDrawn="1"/>
        </p:nvCxnSpPr>
        <p:spPr>
          <a:xfrm rot="16200000">
            <a:off x="2094269" y="3429000"/>
            <a:ext cx="685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Elipse 20">
            <a:extLst>
              <a:ext uri="{FF2B5EF4-FFF2-40B4-BE49-F238E27FC236}">
                <a16:creationId xmlns:a16="http://schemas.microsoft.com/office/drawing/2014/main" id="{BD6729DC-C5B3-485B-B5CD-F06FC3CAFD9A}"/>
              </a:ext>
            </a:extLst>
          </p:cNvPr>
          <p:cNvSpPr/>
          <p:nvPr userDrawn="1"/>
        </p:nvSpPr>
        <p:spPr>
          <a:xfrm>
            <a:off x="5372392" y="9598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29" name="Elipse 28">
            <a:extLst>
              <a:ext uri="{FF2B5EF4-FFF2-40B4-BE49-F238E27FC236}">
                <a16:creationId xmlns:a16="http://schemas.microsoft.com/office/drawing/2014/main" id="{C4046DD7-8FB2-43D4-8E94-3D35DC3E2891}"/>
              </a:ext>
            </a:extLst>
          </p:cNvPr>
          <p:cNvSpPr/>
          <p:nvPr userDrawn="1"/>
        </p:nvSpPr>
        <p:spPr>
          <a:xfrm>
            <a:off x="5372392" y="53623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30" name="Elipse 29">
            <a:extLst>
              <a:ext uri="{FF2B5EF4-FFF2-40B4-BE49-F238E27FC236}">
                <a16:creationId xmlns:a16="http://schemas.microsoft.com/office/drawing/2014/main" id="{A320A73A-D3CB-4E04-B7E2-F3696B8ACDEA}"/>
              </a:ext>
            </a:extLst>
          </p:cNvPr>
          <p:cNvSpPr/>
          <p:nvPr userDrawn="1"/>
        </p:nvSpPr>
        <p:spPr>
          <a:xfrm>
            <a:off x="5372392" y="24273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31" name="Elipse 30">
            <a:extLst>
              <a:ext uri="{FF2B5EF4-FFF2-40B4-BE49-F238E27FC236}">
                <a16:creationId xmlns:a16="http://schemas.microsoft.com/office/drawing/2014/main" id="{3E2B01F0-78A8-41AE-95B8-811603402031}"/>
              </a:ext>
            </a:extLst>
          </p:cNvPr>
          <p:cNvSpPr/>
          <p:nvPr userDrawn="1"/>
        </p:nvSpPr>
        <p:spPr>
          <a:xfrm>
            <a:off x="5372392" y="38948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32" name="Marcador de texto 2">
            <a:extLst>
              <a:ext uri="{FF2B5EF4-FFF2-40B4-BE49-F238E27FC236}">
                <a16:creationId xmlns:a16="http://schemas.microsoft.com/office/drawing/2014/main" id="{A70E382B-B932-45B7-BD95-6D722A4A2480}"/>
              </a:ext>
            </a:extLst>
          </p:cNvPr>
          <p:cNvSpPr>
            <a:spLocks noGrp="1"/>
          </p:cNvSpPr>
          <p:nvPr>
            <p:ph type="body" idx="31" hasCustomPrompt="1"/>
          </p:nvPr>
        </p:nvSpPr>
        <p:spPr>
          <a:xfrm>
            <a:off x="5930241" y="2532448"/>
            <a:ext cx="2810591" cy="758864"/>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3" name="Marcador de texto 2">
            <a:extLst>
              <a:ext uri="{FF2B5EF4-FFF2-40B4-BE49-F238E27FC236}">
                <a16:creationId xmlns:a16="http://schemas.microsoft.com/office/drawing/2014/main" id="{2F096B52-06C2-46DF-BB33-70D931283F16}"/>
              </a:ext>
            </a:extLst>
          </p:cNvPr>
          <p:cNvSpPr>
            <a:spLocks noGrp="1"/>
          </p:cNvSpPr>
          <p:nvPr>
            <p:ph type="body" idx="32" hasCustomPrompt="1"/>
          </p:nvPr>
        </p:nvSpPr>
        <p:spPr>
          <a:xfrm>
            <a:off x="5930241" y="2239776"/>
            <a:ext cx="2810591" cy="292671"/>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5" name="Marcador de texto 2">
            <a:extLst>
              <a:ext uri="{FF2B5EF4-FFF2-40B4-BE49-F238E27FC236}">
                <a16:creationId xmlns:a16="http://schemas.microsoft.com/office/drawing/2014/main" id="{5D87FD43-95C9-4217-AD5F-FE02E28AD4CE}"/>
              </a:ext>
            </a:extLst>
          </p:cNvPr>
          <p:cNvSpPr>
            <a:spLocks noGrp="1"/>
          </p:cNvSpPr>
          <p:nvPr>
            <p:ph type="body" idx="33" hasCustomPrompt="1"/>
          </p:nvPr>
        </p:nvSpPr>
        <p:spPr>
          <a:xfrm>
            <a:off x="5930241" y="3985587"/>
            <a:ext cx="2810591" cy="758864"/>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7" name="Marcador de texto 2">
            <a:extLst>
              <a:ext uri="{FF2B5EF4-FFF2-40B4-BE49-F238E27FC236}">
                <a16:creationId xmlns:a16="http://schemas.microsoft.com/office/drawing/2014/main" id="{A6706CEB-523E-4248-9A66-5D139D8B0DE5}"/>
              </a:ext>
            </a:extLst>
          </p:cNvPr>
          <p:cNvSpPr>
            <a:spLocks noGrp="1"/>
          </p:cNvSpPr>
          <p:nvPr>
            <p:ph type="body" idx="34" hasCustomPrompt="1"/>
          </p:nvPr>
        </p:nvSpPr>
        <p:spPr>
          <a:xfrm>
            <a:off x="5930241" y="3692915"/>
            <a:ext cx="2810591" cy="292671"/>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8" name="Marcador de texto 2">
            <a:extLst>
              <a:ext uri="{FF2B5EF4-FFF2-40B4-BE49-F238E27FC236}">
                <a16:creationId xmlns:a16="http://schemas.microsoft.com/office/drawing/2014/main" id="{6ADC931C-F9B2-467E-A024-CB5BE74BAD85}"/>
              </a:ext>
            </a:extLst>
          </p:cNvPr>
          <p:cNvSpPr>
            <a:spLocks noGrp="1"/>
          </p:cNvSpPr>
          <p:nvPr>
            <p:ph type="body" idx="35" hasCustomPrompt="1"/>
          </p:nvPr>
        </p:nvSpPr>
        <p:spPr>
          <a:xfrm>
            <a:off x="5930241" y="5438727"/>
            <a:ext cx="2810591" cy="758864"/>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9" name="Marcador de texto 2">
            <a:extLst>
              <a:ext uri="{FF2B5EF4-FFF2-40B4-BE49-F238E27FC236}">
                <a16:creationId xmlns:a16="http://schemas.microsoft.com/office/drawing/2014/main" id="{0A301DE6-2E75-41F5-9314-B269815BA3F3}"/>
              </a:ext>
            </a:extLst>
          </p:cNvPr>
          <p:cNvSpPr>
            <a:spLocks noGrp="1"/>
          </p:cNvSpPr>
          <p:nvPr>
            <p:ph type="body" idx="36" hasCustomPrompt="1"/>
          </p:nvPr>
        </p:nvSpPr>
        <p:spPr>
          <a:xfrm>
            <a:off x="5930241" y="5146055"/>
            <a:ext cx="2810591" cy="292671"/>
          </a:xfrm>
        </p:spPr>
        <p:txBody>
          <a:bodyPr lIns="0" tIns="0" rIns="0" bIns="0" rtlCol="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0" name="Marcador de texto 15">
            <a:extLst>
              <a:ext uri="{FF2B5EF4-FFF2-40B4-BE49-F238E27FC236}">
                <a16:creationId xmlns:a16="http://schemas.microsoft.com/office/drawing/2014/main" id="{B9154606-4DE0-4DC7-830A-371423BE4201}"/>
              </a:ext>
            </a:extLst>
          </p:cNvPr>
          <p:cNvSpPr>
            <a:spLocks noGrp="1"/>
          </p:cNvSpPr>
          <p:nvPr>
            <p:ph type="body" sz="quarter" idx="37" hasCustomPrompt="1"/>
          </p:nvPr>
        </p:nvSpPr>
        <p:spPr>
          <a:xfrm>
            <a:off x="2618284" y="2153566"/>
            <a:ext cx="261621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20XX</a:t>
            </a:r>
          </a:p>
        </p:txBody>
      </p:sp>
      <p:sp>
        <p:nvSpPr>
          <p:cNvPr id="41" name="Marcador de texto 15">
            <a:extLst>
              <a:ext uri="{FF2B5EF4-FFF2-40B4-BE49-F238E27FC236}">
                <a16:creationId xmlns:a16="http://schemas.microsoft.com/office/drawing/2014/main" id="{5AC8C127-0F88-413C-B7BA-2ED0F81E7D4E}"/>
              </a:ext>
            </a:extLst>
          </p:cNvPr>
          <p:cNvSpPr>
            <a:spLocks noGrp="1"/>
          </p:cNvSpPr>
          <p:nvPr>
            <p:ph type="body" sz="quarter" idx="38" hasCustomPrompt="1"/>
          </p:nvPr>
        </p:nvSpPr>
        <p:spPr>
          <a:xfrm>
            <a:off x="2618284" y="3621465"/>
            <a:ext cx="261621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20XX</a:t>
            </a:r>
          </a:p>
        </p:txBody>
      </p:sp>
      <p:sp>
        <p:nvSpPr>
          <p:cNvPr id="42" name="Marcador de texto 15">
            <a:extLst>
              <a:ext uri="{FF2B5EF4-FFF2-40B4-BE49-F238E27FC236}">
                <a16:creationId xmlns:a16="http://schemas.microsoft.com/office/drawing/2014/main" id="{63C5707A-6E08-4B58-A5FE-40063DB6548E}"/>
              </a:ext>
            </a:extLst>
          </p:cNvPr>
          <p:cNvSpPr>
            <a:spLocks noGrp="1"/>
          </p:cNvSpPr>
          <p:nvPr>
            <p:ph type="body" sz="quarter" idx="39" hasCustomPrompt="1"/>
          </p:nvPr>
        </p:nvSpPr>
        <p:spPr>
          <a:xfrm>
            <a:off x="2618284" y="5089363"/>
            <a:ext cx="2616212" cy="978408"/>
          </a:xfrm>
          <a:prstGeom prst="rect">
            <a:avLst/>
          </a:prstGeom>
          <a:ln w="6350">
            <a:no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20XX</a:t>
            </a:r>
          </a:p>
        </p:txBody>
      </p:sp>
    </p:spTree>
    <p:extLst>
      <p:ext uri="{BB962C8B-B14F-4D97-AF65-F5344CB8AC3E}">
        <p14:creationId xmlns:p14="http://schemas.microsoft.com/office/powerpoint/2010/main" val="3627535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eño de tabla">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260000"/>
            <a:ext cx="3911599" cy="1177174"/>
          </a:xfrm>
        </p:spPr>
        <p:txBody>
          <a:bodyPr lIns="0" tIns="0" rIns="0" bIns="0" rtlCol="0" anchor="b">
            <a:normAutofit/>
          </a:bodyPr>
          <a:lstStyle>
            <a:lvl1pPr>
              <a:defRPr sz="3600"/>
            </a:lvl1pPr>
          </a:lstStyle>
          <a:p>
            <a:pPr rtl="0"/>
            <a:r>
              <a:rPr lang="es-ES" noProof="0" dirty="0"/>
              <a:t>HAGA CLIC PARA EDITAR</a:t>
            </a:r>
          </a:p>
        </p:txBody>
      </p:sp>
      <p:sp>
        <p:nvSpPr>
          <p:cNvPr id="3" name="Marcador de texto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890303"/>
            <a:ext cx="3275463" cy="882062"/>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 name="Marcador de fecha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11" name="Marcador de posición de imagen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5" name="Grupo 14">
            <a:extLst>
              <a:ext uri="{FF2B5EF4-FFF2-40B4-BE49-F238E27FC236}">
                <a16:creationId xmlns:a16="http://schemas.microsoft.com/office/drawing/2014/main" id="{B7317392-EF87-4050-8BBE-32F74B0CF15A}"/>
              </a:ext>
            </a:extLst>
          </p:cNvPr>
          <p:cNvGrpSpPr/>
          <p:nvPr userDrawn="1"/>
        </p:nvGrpSpPr>
        <p:grpSpPr>
          <a:xfrm>
            <a:off x="0" y="3598737"/>
            <a:ext cx="3321993" cy="100800"/>
            <a:chOff x="-1228304" y="3240138"/>
            <a:chExt cx="3321993" cy="100800"/>
          </a:xfrm>
        </p:grpSpPr>
        <p:cxnSp>
          <p:nvCxnSpPr>
            <p:cNvPr id="13" name="Conector recto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27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1BBC5D9C-B8FB-455B-9398-36DB21F2765E}"/>
                </a:ext>
              </a:extLst>
            </p:cNvPr>
            <p:cNvSpPr/>
            <p:nvPr userDrawn="1"/>
          </p:nvSpPr>
          <p:spPr>
            <a:xfrm>
              <a:off x="1992889"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7" name="Elips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20" name="Conector recto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Marcador de posición de tabla 9">
            <a:extLst>
              <a:ext uri="{FF2B5EF4-FFF2-40B4-BE49-F238E27FC236}">
                <a16:creationId xmlns:a16="http://schemas.microsoft.com/office/drawing/2014/main" id="{3F646CE6-E75B-4112-896D-5A26E1F1520E}"/>
              </a:ext>
            </a:extLst>
          </p:cNvPr>
          <p:cNvSpPr>
            <a:spLocks noGrp="1"/>
          </p:cNvSpPr>
          <p:nvPr>
            <p:ph type="tbl" sz="quarter" idx="14"/>
          </p:nvPr>
        </p:nvSpPr>
        <p:spPr>
          <a:xfrm>
            <a:off x="5518150" y="860425"/>
            <a:ext cx="5870575" cy="4867275"/>
          </a:xfrm>
        </p:spPr>
        <p:txBody>
          <a:bodyPr rtlCol="0" anchor="ctr" anchorCtr="0">
            <a:normAutofit/>
          </a:bodyPr>
          <a:lstStyle>
            <a:lvl1pPr marL="0" indent="0" algn="ctr">
              <a:buNone/>
              <a:defRPr sz="2000"/>
            </a:lvl1pPr>
          </a:lstStyle>
          <a:p>
            <a:pPr rtl="0"/>
            <a:r>
              <a:rPr lang="es-ES" noProof="0"/>
              <a:t>Haga clic en el icono para agregar una tabla</a:t>
            </a:r>
            <a:endParaRPr lang="es-ES" noProof="0" dirty="0"/>
          </a:p>
        </p:txBody>
      </p:sp>
    </p:spTree>
    <p:extLst>
      <p:ext uri="{BB962C8B-B14F-4D97-AF65-F5344CB8AC3E}">
        <p14:creationId xmlns:p14="http://schemas.microsoft.com/office/powerpoint/2010/main" val="31839232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iseño de contenido de equip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7" y="1608523"/>
            <a:ext cx="2828198" cy="1286838"/>
          </a:xfrm>
        </p:spPr>
        <p:txBody>
          <a:bodyPr lIns="0" tIns="0" rIns="0" bIns="0" rtlCol="0" anchor="b">
            <a:normAutofit/>
          </a:bodyPr>
          <a:lstStyle>
            <a:lvl1pPr>
              <a:defRPr sz="3600"/>
            </a:lvl1pPr>
          </a:lstStyle>
          <a:p>
            <a:pPr rtl="0"/>
            <a:r>
              <a:rPr lang="es-ES" noProof="0" dirty="0"/>
              <a:t>HAGA CLIC PARA EDITAR</a:t>
            </a:r>
          </a:p>
        </p:txBody>
      </p:sp>
      <p:sp>
        <p:nvSpPr>
          <p:cNvPr id="3" name="Marcador de texto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1" y="3244567"/>
            <a:ext cx="2828198" cy="2098138"/>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 name="Marcador de fecha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11" name="Marcador de posición de imagen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5" name="Grupo 14">
            <a:extLst>
              <a:ext uri="{FF2B5EF4-FFF2-40B4-BE49-F238E27FC236}">
                <a16:creationId xmlns:a16="http://schemas.microsoft.com/office/drawing/2014/main" id="{B7317392-EF87-4050-8BBE-32F74B0CF15A}"/>
              </a:ext>
            </a:extLst>
          </p:cNvPr>
          <p:cNvGrpSpPr/>
          <p:nvPr userDrawn="1"/>
        </p:nvGrpSpPr>
        <p:grpSpPr>
          <a:xfrm>
            <a:off x="0" y="2993948"/>
            <a:ext cx="3220579" cy="100800"/>
            <a:chOff x="0" y="3240138"/>
            <a:chExt cx="3220579" cy="100800"/>
          </a:xfrm>
        </p:grpSpPr>
        <p:cxnSp>
          <p:nvCxnSpPr>
            <p:cNvPr id="13" name="Conector recto 12">
              <a:extLst>
                <a:ext uri="{FF2B5EF4-FFF2-40B4-BE49-F238E27FC236}">
                  <a16:creationId xmlns:a16="http://schemas.microsoft.com/office/drawing/2014/main" id="{785A4134-866D-4143-AC1E-8A2FFDB49855}"/>
                </a:ext>
              </a:extLst>
            </p:cNvPr>
            <p:cNvCxnSpPr/>
            <p:nvPr userDrawn="1"/>
          </p:nvCxnSpPr>
          <p:spPr>
            <a:xfrm>
              <a:off x="0" y="3290538"/>
              <a:ext cx="3168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1BBC5D9C-B8FB-455B-9398-36DB21F2765E}"/>
                </a:ext>
              </a:extLst>
            </p:cNvPr>
            <p:cNvSpPr/>
            <p:nvPr userDrawn="1"/>
          </p:nvSpPr>
          <p:spPr>
            <a:xfrm>
              <a:off x="3119779"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7" name="Elips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20" name="Conector recto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Marcador de texto 2">
            <a:extLst>
              <a:ext uri="{FF2B5EF4-FFF2-40B4-BE49-F238E27FC236}">
                <a16:creationId xmlns:a16="http://schemas.microsoft.com/office/drawing/2014/main" id="{1B29C9C1-9494-4E8B-A0F3-611E947A19B3}"/>
              </a:ext>
            </a:extLst>
          </p:cNvPr>
          <p:cNvSpPr>
            <a:spLocks noGrp="1"/>
          </p:cNvSpPr>
          <p:nvPr>
            <p:ph type="body" idx="27" hasCustomPrompt="1"/>
          </p:nvPr>
        </p:nvSpPr>
        <p:spPr>
          <a:xfrm>
            <a:off x="4128617" y="4355032"/>
            <a:ext cx="2066544" cy="1280958"/>
          </a:xfrm>
        </p:spPr>
        <p:txBody>
          <a:bodyPr lIns="0" tIns="0" rIns="0" bIns="0" rtlCol="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0" name="Marcador de texto 2">
            <a:extLst>
              <a:ext uri="{FF2B5EF4-FFF2-40B4-BE49-F238E27FC236}">
                <a16:creationId xmlns:a16="http://schemas.microsoft.com/office/drawing/2014/main" id="{ABB09D16-148A-45C2-B0B8-1495E8DC7D64}"/>
              </a:ext>
            </a:extLst>
          </p:cNvPr>
          <p:cNvSpPr>
            <a:spLocks noGrp="1"/>
          </p:cNvSpPr>
          <p:nvPr>
            <p:ph type="body" idx="29" hasCustomPrompt="1"/>
          </p:nvPr>
        </p:nvSpPr>
        <p:spPr>
          <a:xfrm>
            <a:off x="4128616" y="4042831"/>
            <a:ext cx="2066544" cy="282991"/>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1" name="Marcador de texto 2">
            <a:extLst>
              <a:ext uri="{FF2B5EF4-FFF2-40B4-BE49-F238E27FC236}">
                <a16:creationId xmlns:a16="http://schemas.microsoft.com/office/drawing/2014/main" id="{67814C7C-3597-4B16-A4AC-D81985C587BD}"/>
              </a:ext>
            </a:extLst>
          </p:cNvPr>
          <p:cNvSpPr>
            <a:spLocks noGrp="1"/>
          </p:cNvSpPr>
          <p:nvPr>
            <p:ph type="body" idx="32" hasCustomPrompt="1"/>
          </p:nvPr>
        </p:nvSpPr>
        <p:spPr>
          <a:xfrm>
            <a:off x="4128616" y="3428999"/>
            <a:ext cx="2066544" cy="615618"/>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sp>
        <p:nvSpPr>
          <p:cNvPr id="9" name="Marcador de posición de imagen 8">
            <a:extLst>
              <a:ext uri="{FF2B5EF4-FFF2-40B4-BE49-F238E27FC236}">
                <a16:creationId xmlns:a16="http://schemas.microsoft.com/office/drawing/2014/main" id="{B284A57B-147A-4287-AA6B-E508A9222F7F}"/>
              </a:ext>
            </a:extLst>
          </p:cNvPr>
          <p:cNvSpPr>
            <a:spLocks noGrp="1"/>
          </p:cNvSpPr>
          <p:nvPr>
            <p:ph type="pic" sz="quarter" idx="33"/>
          </p:nvPr>
        </p:nvSpPr>
        <p:spPr>
          <a:xfrm>
            <a:off x="4130072" y="1179843"/>
            <a:ext cx="2066544" cy="2066544"/>
          </a:xfrm>
          <a:prstGeom prst="ellipse">
            <a:avLst/>
          </a:prstGeom>
          <a:ln w="12700">
            <a:solidFill>
              <a:schemeClr val="tx2"/>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
        <p:nvSpPr>
          <p:cNvPr id="35" name="Marcador de posición de imagen 8">
            <a:extLst>
              <a:ext uri="{FF2B5EF4-FFF2-40B4-BE49-F238E27FC236}">
                <a16:creationId xmlns:a16="http://schemas.microsoft.com/office/drawing/2014/main" id="{9DBE0996-CEA3-41C3-A75A-84DC3C2B5194}"/>
              </a:ext>
            </a:extLst>
          </p:cNvPr>
          <p:cNvSpPr>
            <a:spLocks noGrp="1"/>
          </p:cNvSpPr>
          <p:nvPr>
            <p:ph type="pic" sz="quarter" idx="34"/>
          </p:nvPr>
        </p:nvSpPr>
        <p:spPr>
          <a:xfrm>
            <a:off x="9128072" y="1179843"/>
            <a:ext cx="2066544" cy="2066544"/>
          </a:xfrm>
          <a:prstGeom prst="ellipse">
            <a:avLst/>
          </a:prstGeom>
          <a:ln w="12700">
            <a:solidFill>
              <a:schemeClr val="tx2"/>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
        <p:nvSpPr>
          <p:cNvPr id="36" name="Marcador de posición de imagen 8">
            <a:extLst>
              <a:ext uri="{FF2B5EF4-FFF2-40B4-BE49-F238E27FC236}">
                <a16:creationId xmlns:a16="http://schemas.microsoft.com/office/drawing/2014/main" id="{F7B28261-CB14-4E4E-AA66-A0239B3DD28E}"/>
              </a:ext>
            </a:extLst>
          </p:cNvPr>
          <p:cNvSpPr>
            <a:spLocks noGrp="1"/>
          </p:cNvSpPr>
          <p:nvPr>
            <p:ph type="pic" sz="quarter" idx="35"/>
          </p:nvPr>
        </p:nvSpPr>
        <p:spPr>
          <a:xfrm>
            <a:off x="6629072" y="1179843"/>
            <a:ext cx="2066544" cy="2066544"/>
          </a:xfrm>
          <a:prstGeom prst="ellipse">
            <a:avLst/>
          </a:prstGeom>
          <a:ln w="12700">
            <a:solidFill>
              <a:schemeClr val="tx2"/>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
        <p:nvSpPr>
          <p:cNvPr id="37" name="Marcador de texto 2">
            <a:extLst>
              <a:ext uri="{FF2B5EF4-FFF2-40B4-BE49-F238E27FC236}">
                <a16:creationId xmlns:a16="http://schemas.microsoft.com/office/drawing/2014/main" id="{BAA53E0C-9536-4177-A63F-0E2565EC53CD}"/>
              </a:ext>
            </a:extLst>
          </p:cNvPr>
          <p:cNvSpPr>
            <a:spLocks noGrp="1"/>
          </p:cNvSpPr>
          <p:nvPr>
            <p:ph type="body" idx="36" hasCustomPrompt="1"/>
          </p:nvPr>
        </p:nvSpPr>
        <p:spPr>
          <a:xfrm>
            <a:off x="9127048" y="4355032"/>
            <a:ext cx="2066400" cy="1280958"/>
          </a:xfrm>
        </p:spPr>
        <p:txBody>
          <a:bodyPr lIns="0" tIns="0" rIns="0" bIns="0" rtlCol="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8" name="Marcador de texto 2">
            <a:extLst>
              <a:ext uri="{FF2B5EF4-FFF2-40B4-BE49-F238E27FC236}">
                <a16:creationId xmlns:a16="http://schemas.microsoft.com/office/drawing/2014/main" id="{67EF8E36-183B-420B-AF25-17CFA963987A}"/>
              </a:ext>
            </a:extLst>
          </p:cNvPr>
          <p:cNvSpPr>
            <a:spLocks noGrp="1"/>
          </p:cNvSpPr>
          <p:nvPr>
            <p:ph type="body" idx="37" hasCustomPrompt="1"/>
          </p:nvPr>
        </p:nvSpPr>
        <p:spPr>
          <a:xfrm>
            <a:off x="9127047" y="4042831"/>
            <a:ext cx="2066400" cy="282991"/>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9" name="Marcador de texto 2">
            <a:extLst>
              <a:ext uri="{FF2B5EF4-FFF2-40B4-BE49-F238E27FC236}">
                <a16:creationId xmlns:a16="http://schemas.microsoft.com/office/drawing/2014/main" id="{58DA6E86-8039-4690-AFE1-7CCF07B7CBAF}"/>
              </a:ext>
            </a:extLst>
          </p:cNvPr>
          <p:cNvSpPr>
            <a:spLocks noGrp="1"/>
          </p:cNvSpPr>
          <p:nvPr>
            <p:ph type="body" idx="38" hasCustomPrompt="1"/>
          </p:nvPr>
        </p:nvSpPr>
        <p:spPr>
          <a:xfrm>
            <a:off x="9127047" y="3428999"/>
            <a:ext cx="2066400" cy="615618"/>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sp>
        <p:nvSpPr>
          <p:cNvPr id="41" name="Marcador de texto 2">
            <a:extLst>
              <a:ext uri="{FF2B5EF4-FFF2-40B4-BE49-F238E27FC236}">
                <a16:creationId xmlns:a16="http://schemas.microsoft.com/office/drawing/2014/main" id="{933214B9-0452-4C8B-AB10-922F3C3BCF01}"/>
              </a:ext>
            </a:extLst>
          </p:cNvPr>
          <p:cNvSpPr>
            <a:spLocks noGrp="1"/>
          </p:cNvSpPr>
          <p:nvPr>
            <p:ph type="body" idx="39" hasCustomPrompt="1"/>
          </p:nvPr>
        </p:nvSpPr>
        <p:spPr>
          <a:xfrm>
            <a:off x="6629217" y="4355032"/>
            <a:ext cx="2066400" cy="1280958"/>
          </a:xfrm>
        </p:spPr>
        <p:txBody>
          <a:bodyPr lIns="0" tIns="0" rIns="0" bIns="0" rtlCol="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2" name="Marcador de texto 2">
            <a:extLst>
              <a:ext uri="{FF2B5EF4-FFF2-40B4-BE49-F238E27FC236}">
                <a16:creationId xmlns:a16="http://schemas.microsoft.com/office/drawing/2014/main" id="{A5C23113-D98B-48C7-A675-4FD5F50333F3}"/>
              </a:ext>
            </a:extLst>
          </p:cNvPr>
          <p:cNvSpPr>
            <a:spLocks noGrp="1"/>
          </p:cNvSpPr>
          <p:nvPr>
            <p:ph type="body" idx="40" hasCustomPrompt="1"/>
          </p:nvPr>
        </p:nvSpPr>
        <p:spPr>
          <a:xfrm>
            <a:off x="6629216" y="4042831"/>
            <a:ext cx="2066400" cy="282991"/>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9" name="Marcador de texto 2">
            <a:extLst>
              <a:ext uri="{FF2B5EF4-FFF2-40B4-BE49-F238E27FC236}">
                <a16:creationId xmlns:a16="http://schemas.microsoft.com/office/drawing/2014/main" id="{09781257-B563-41E0-B9E6-9C7330084BCC}"/>
              </a:ext>
            </a:extLst>
          </p:cNvPr>
          <p:cNvSpPr>
            <a:spLocks noGrp="1"/>
          </p:cNvSpPr>
          <p:nvPr>
            <p:ph type="body" idx="41" hasCustomPrompt="1"/>
          </p:nvPr>
        </p:nvSpPr>
        <p:spPr>
          <a:xfrm>
            <a:off x="6627903" y="3428999"/>
            <a:ext cx="2066400" cy="615618"/>
          </a:xfrm>
        </p:spPr>
        <p:txBody>
          <a:bodyPr lIns="0" tIns="0" rIns="0" bIns="0" rtlCol="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cxnSp>
        <p:nvCxnSpPr>
          <p:cNvPr id="32" name="Conector recto 31">
            <a:extLst>
              <a:ext uri="{FF2B5EF4-FFF2-40B4-BE49-F238E27FC236}">
                <a16:creationId xmlns:a16="http://schemas.microsoft.com/office/drawing/2014/main" id="{9A32EC27-ACD8-47C0-A3ED-E4ED58D88358}"/>
              </a:ext>
            </a:extLst>
          </p:cNvPr>
          <p:cNvCxnSpPr/>
          <p:nvPr userDrawn="1"/>
        </p:nvCxnSpPr>
        <p:spPr>
          <a:xfrm>
            <a:off x="6195160" y="2217849"/>
            <a:ext cx="43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3" name="Conector recto 32">
            <a:extLst>
              <a:ext uri="{FF2B5EF4-FFF2-40B4-BE49-F238E27FC236}">
                <a16:creationId xmlns:a16="http://schemas.microsoft.com/office/drawing/2014/main" id="{99E8819A-135C-4A5C-9F6A-A3BE05AA294F}"/>
              </a:ext>
            </a:extLst>
          </p:cNvPr>
          <p:cNvCxnSpPr/>
          <p:nvPr userDrawn="1"/>
        </p:nvCxnSpPr>
        <p:spPr>
          <a:xfrm>
            <a:off x="8703909" y="2216687"/>
            <a:ext cx="43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83294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apositiva de diseño de contenido de equipo">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p:nvPr>
        </p:nvSpPr>
        <p:spPr>
          <a:xfrm>
            <a:off x="5104263" y="707529"/>
            <a:ext cx="6310887" cy="569086"/>
          </a:xfrm>
        </p:spPr>
        <p:txBody>
          <a:bodyPr lIns="0" tIns="0" rIns="0" bIns="0" rtlCol="0" anchor="b">
            <a:normAutofit/>
          </a:bodyPr>
          <a:lstStyle>
            <a:lvl1pPr algn="r">
              <a:defRPr sz="3600"/>
            </a:lvl1pPr>
          </a:lstStyle>
          <a:p>
            <a:pPr rtl="0"/>
            <a:r>
              <a:rPr lang="es-ES" noProof="0"/>
              <a:t>Haga clic para modificar el estilo de título del patrón</a:t>
            </a:r>
            <a:endParaRPr lang="es-ES" noProof="0" dirty="0"/>
          </a:p>
        </p:txBody>
      </p:sp>
      <p:sp>
        <p:nvSpPr>
          <p:cNvPr id="9" name="Marcador de texto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5104263" y="1625821"/>
            <a:ext cx="6289862" cy="569085"/>
          </a:xfrm>
        </p:spPr>
        <p:txBody>
          <a:bodyPr lIns="0" tIns="0" rIns="0" bIns="0" rtlCol="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5142950" y="1375202"/>
            <a:ext cx="7044185" cy="100800"/>
            <a:chOff x="442529" y="3240138"/>
            <a:chExt cx="4398139" cy="100800"/>
          </a:xfrm>
        </p:grpSpPr>
        <p:cxnSp>
          <p:nvCxnSpPr>
            <p:cNvPr id="12" name="Conector recto 11">
              <a:extLst>
                <a:ext uri="{FF2B5EF4-FFF2-40B4-BE49-F238E27FC236}">
                  <a16:creationId xmlns:a16="http://schemas.microsoft.com/office/drawing/2014/main" id="{370B72A7-B625-48B8-88E6-BCE2A4DD531E}"/>
                </a:ext>
              </a:extLst>
            </p:cNvPr>
            <p:cNvCxnSpPr>
              <a:cxnSpLocks/>
            </p:cNvCxnSpPr>
            <p:nvPr userDrawn="1"/>
          </p:nvCxnSpPr>
          <p:spPr>
            <a:xfrm>
              <a:off x="442529" y="3290538"/>
              <a:ext cx="43718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4774944"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4" name="Marcador de texto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1958968" y="3372939"/>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2" name="Marcador de texto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1958968" y="2960253"/>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sp>
        <p:nvSpPr>
          <p:cNvPr id="3" name="Marcador de posición de imagen 2">
            <a:extLst>
              <a:ext uri="{FF2B5EF4-FFF2-40B4-BE49-F238E27FC236}">
                <a16:creationId xmlns:a16="http://schemas.microsoft.com/office/drawing/2014/main" id="{F6FF07C5-314A-4EA8-B78F-7A51C234D3A1}"/>
              </a:ext>
            </a:extLst>
          </p:cNvPr>
          <p:cNvSpPr>
            <a:spLocks noGrp="1"/>
          </p:cNvSpPr>
          <p:nvPr>
            <p:ph type="pic" sz="quarter" idx="33"/>
          </p:nvPr>
        </p:nvSpPr>
        <p:spPr>
          <a:xfrm>
            <a:off x="721841" y="2764036"/>
            <a:ext cx="1106424" cy="1106423"/>
          </a:xfrm>
          <a:prstGeom prst="ellipse">
            <a:avLst/>
          </a:prstGeom>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cxnSp>
        <p:nvCxnSpPr>
          <p:cNvPr id="23" name="Conector recto 22">
            <a:extLst>
              <a:ext uri="{FF2B5EF4-FFF2-40B4-BE49-F238E27FC236}">
                <a16:creationId xmlns:a16="http://schemas.microsoft.com/office/drawing/2014/main" id="{B691060D-E361-43B0-BFD7-43D7CC4E5CCD}"/>
              </a:ext>
            </a:extLst>
          </p:cNvPr>
          <p:cNvCxnSpPr>
            <a:cxnSpLocks/>
          </p:cNvCxnSpPr>
          <p:nvPr userDrawn="1"/>
        </p:nvCxnSpPr>
        <p:spPr>
          <a:xfrm>
            <a:off x="0" y="3288596"/>
            <a:ext cx="720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0" name="Marcador de texto 2">
            <a:extLst>
              <a:ext uri="{FF2B5EF4-FFF2-40B4-BE49-F238E27FC236}">
                <a16:creationId xmlns:a16="http://schemas.microsoft.com/office/drawing/2014/main" id="{4A98AB01-9578-4430-96AD-F434AF0CDA20}"/>
              </a:ext>
            </a:extLst>
          </p:cNvPr>
          <p:cNvSpPr>
            <a:spLocks noGrp="1"/>
          </p:cNvSpPr>
          <p:nvPr>
            <p:ph type="body" idx="34" hasCustomPrompt="1"/>
          </p:nvPr>
        </p:nvSpPr>
        <p:spPr>
          <a:xfrm>
            <a:off x="1957127" y="4800796"/>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1" name="Marcador de texto 2">
            <a:extLst>
              <a:ext uri="{FF2B5EF4-FFF2-40B4-BE49-F238E27FC236}">
                <a16:creationId xmlns:a16="http://schemas.microsoft.com/office/drawing/2014/main" id="{EF9D60F2-A1FB-4A95-997B-A4F1723AC1EC}"/>
              </a:ext>
            </a:extLst>
          </p:cNvPr>
          <p:cNvSpPr>
            <a:spLocks noGrp="1"/>
          </p:cNvSpPr>
          <p:nvPr>
            <p:ph type="body" idx="35" hasCustomPrompt="1"/>
          </p:nvPr>
        </p:nvSpPr>
        <p:spPr>
          <a:xfrm>
            <a:off x="1957127" y="4388110"/>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sp>
        <p:nvSpPr>
          <p:cNvPr id="42" name="Marcador de posición de imagen 2">
            <a:extLst>
              <a:ext uri="{FF2B5EF4-FFF2-40B4-BE49-F238E27FC236}">
                <a16:creationId xmlns:a16="http://schemas.microsoft.com/office/drawing/2014/main" id="{76A56D2A-42F0-40C5-96D7-B1AC33152A85}"/>
              </a:ext>
            </a:extLst>
          </p:cNvPr>
          <p:cNvSpPr>
            <a:spLocks noGrp="1"/>
          </p:cNvSpPr>
          <p:nvPr>
            <p:ph type="pic" sz="quarter" idx="36"/>
          </p:nvPr>
        </p:nvSpPr>
        <p:spPr>
          <a:xfrm>
            <a:off x="720000" y="4191893"/>
            <a:ext cx="1106424" cy="1106423"/>
          </a:xfrm>
          <a:prstGeom prst="ellipse">
            <a:avLst/>
          </a:prstGeom>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cxnSp>
        <p:nvCxnSpPr>
          <p:cNvPr id="43" name="Conector recto 42">
            <a:extLst>
              <a:ext uri="{FF2B5EF4-FFF2-40B4-BE49-F238E27FC236}">
                <a16:creationId xmlns:a16="http://schemas.microsoft.com/office/drawing/2014/main" id="{CF6D1C91-9136-4678-A712-92BE9B3902C4}"/>
              </a:ext>
            </a:extLst>
          </p:cNvPr>
          <p:cNvCxnSpPr>
            <a:cxnSpLocks/>
          </p:cNvCxnSpPr>
          <p:nvPr userDrawn="1"/>
        </p:nvCxnSpPr>
        <p:spPr>
          <a:xfrm rot="16200000">
            <a:off x="1111670" y="4028309"/>
            <a:ext cx="324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4" name="Marcador de texto 2">
            <a:extLst>
              <a:ext uri="{FF2B5EF4-FFF2-40B4-BE49-F238E27FC236}">
                <a16:creationId xmlns:a16="http://schemas.microsoft.com/office/drawing/2014/main" id="{BACF15AB-FF8A-422B-840D-88503024E5D3}"/>
              </a:ext>
            </a:extLst>
          </p:cNvPr>
          <p:cNvSpPr>
            <a:spLocks noGrp="1"/>
          </p:cNvSpPr>
          <p:nvPr>
            <p:ph type="body" idx="37" hasCustomPrompt="1"/>
          </p:nvPr>
        </p:nvSpPr>
        <p:spPr>
          <a:xfrm>
            <a:off x="5708709" y="3372939"/>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5" name="Marcador de texto 2">
            <a:extLst>
              <a:ext uri="{FF2B5EF4-FFF2-40B4-BE49-F238E27FC236}">
                <a16:creationId xmlns:a16="http://schemas.microsoft.com/office/drawing/2014/main" id="{EFC2028F-7DFE-412D-97DF-707D128D95E0}"/>
              </a:ext>
            </a:extLst>
          </p:cNvPr>
          <p:cNvSpPr>
            <a:spLocks noGrp="1"/>
          </p:cNvSpPr>
          <p:nvPr>
            <p:ph type="body" idx="38" hasCustomPrompt="1"/>
          </p:nvPr>
        </p:nvSpPr>
        <p:spPr>
          <a:xfrm>
            <a:off x="5708709" y="2960253"/>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sp>
        <p:nvSpPr>
          <p:cNvPr id="47" name="Marcador de texto 2">
            <a:extLst>
              <a:ext uri="{FF2B5EF4-FFF2-40B4-BE49-F238E27FC236}">
                <a16:creationId xmlns:a16="http://schemas.microsoft.com/office/drawing/2014/main" id="{4349A4F0-1181-4A58-BFD4-4783CD130356}"/>
              </a:ext>
            </a:extLst>
          </p:cNvPr>
          <p:cNvSpPr>
            <a:spLocks noGrp="1"/>
          </p:cNvSpPr>
          <p:nvPr>
            <p:ph type="body" idx="40" hasCustomPrompt="1"/>
          </p:nvPr>
        </p:nvSpPr>
        <p:spPr>
          <a:xfrm>
            <a:off x="5704578" y="4800796"/>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8" name="Marcador de texto 2">
            <a:extLst>
              <a:ext uri="{FF2B5EF4-FFF2-40B4-BE49-F238E27FC236}">
                <a16:creationId xmlns:a16="http://schemas.microsoft.com/office/drawing/2014/main" id="{DC1D5D83-8D32-491F-87EB-9DA9360D4F2B}"/>
              </a:ext>
            </a:extLst>
          </p:cNvPr>
          <p:cNvSpPr>
            <a:spLocks noGrp="1"/>
          </p:cNvSpPr>
          <p:nvPr>
            <p:ph type="body" idx="41" hasCustomPrompt="1"/>
          </p:nvPr>
        </p:nvSpPr>
        <p:spPr>
          <a:xfrm>
            <a:off x="5704578" y="4388110"/>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sp>
        <p:nvSpPr>
          <p:cNvPr id="50" name="Marcador de texto 2">
            <a:extLst>
              <a:ext uri="{FF2B5EF4-FFF2-40B4-BE49-F238E27FC236}">
                <a16:creationId xmlns:a16="http://schemas.microsoft.com/office/drawing/2014/main" id="{8120723F-A42C-4B81-97FD-6F575E5C2584}"/>
              </a:ext>
            </a:extLst>
          </p:cNvPr>
          <p:cNvSpPr>
            <a:spLocks noGrp="1"/>
          </p:cNvSpPr>
          <p:nvPr>
            <p:ph type="body" idx="43" hasCustomPrompt="1"/>
          </p:nvPr>
        </p:nvSpPr>
        <p:spPr>
          <a:xfrm>
            <a:off x="9453870" y="3372939"/>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51" name="Marcador de texto 2">
            <a:extLst>
              <a:ext uri="{FF2B5EF4-FFF2-40B4-BE49-F238E27FC236}">
                <a16:creationId xmlns:a16="http://schemas.microsoft.com/office/drawing/2014/main" id="{27D068F1-398F-4D11-977C-080C8151C786}"/>
              </a:ext>
            </a:extLst>
          </p:cNvPr>
          <p:cNvSpPr>
            <a:spLocks noGrp="1"/>
          </p:cNvSpPr>
          <p:nvPr>
            <p:ph type="body" idx="44" hasCustomPrompt="1"/>
          </p:nvPr>
        </p:nvSpPr>
        <p:spPr>
          <a:xfrm>
            <a:off x="9453870" y="2960253"/>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sp>
        <p:nvSpPr>
          <p:cNvPr id="53" name="Marcador de texto 2">
            <a:extLst>
              <a:ext uri="{FF2B5EF4-FFF2-40B4-BE49-F238E27FC236}">
                <a16:creationId xmlns:a16="http://schemas.microsoft.com/office/drawing/2014/main" id="{B795705E-C5CB-46CC-9E41-D2269E07BC15}"/>
              </a:ext>
            </a:extLst>
          </p:cNvPr>
          <p:cNvSpPr>
            <a:spLocks noGrp="1"/>
          </p:cNvSpPr>
          <p:nvPr>
            <p:ph type="body" idx="46" hasCustomPrompt="1"/>
          </p:nvPr>
        </p:nvSpPr>
        <p:spPr>
          <a:xfrm>
            <a:off x="9452029" y="4800796"/>
            <a:ext cx="2297722"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54" name="Marcador de texto 2">
            <a:extLst>
              <a:ext uri="{FF2B5EF4-FFF2-40B4-BE49-F238E27FC236}">
                <a16:creationId xmlns:a16="http://schemas.microsoft.com/office/drawing/2014/main" id="{80211A2B-0F3C-4DBE-AE01-069AE7FC3468}"/>
              </a:ext>
            </a:extLst>
          </p:cNvPr>
          <p:cNvSpPr>
            <a:spLocks noGrp="1"/>
          </p:cNvSpPr>
          <p:nvPr>
            <p:ph type="body" idx="47" hasCustomPrompt="1"/>
          </p:nvPr>
        </p:nvSpPr>
        <p:spPr>
          <a:xfrm>
            <a:off x="9452029" y="4388110"/>
            <a:ext cx="2297722"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texto del patrón</a:t>
            </a:r>
          </a:p>
        </p:txBody>
      </p:sp>
      <p:cxnSp>
        <p:nvCxnSpPr>
          <p:cNvPr id="56" name="Conector recto 55">
            <a:extLst>
              <a:ext uri="{FF2B5EF4-FFF2-40B4-BE49-F238E27FC236}">
                <a16:creationId xmlns:a16="http://schemas.microsoft.com/office/drawing/2014/main" id="{2E5E9742-C670-47AB-AA69-AE65D7915B06}"/>
              </a:ext>
            </a:extLst>
          </p:cNvPr>
          <p:cNvCxnSpPr>
            <a:cxnSpLocks/>
          </p:cNvCxnSpPr>
          <p:nvPr userDrawn="1"/>
        </p:nvCxnSpPr>
        <p:spPr>
          <a:xfrm rot="16200000">
            <a:off x="3531847" y="5364000"/>
            <a:ext cx="2988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7" name="Conector recto 56">
            <a:extLst>
              <a:ext uri="{FF2B5EF4-FFF2-40B4-BE49-F238E27FC236}">
                <a16:creationId xmlns:a16="http://schemas.microsoft.com/office/drawing/2014/main" id="{158712DB-5183-45D8-9ABB-6E0795658012}"/>
              </a:ext>
            </a:extLst>
          </p:cNvPr>
          <p:cNvCxnSpPr>
            <a:cxnSpLocks/>
          </p:cNvCxnSpPr>
          <p:nvPr userDrawn="1"/>
        </p:nvCxnSpPr>
        <p:spPr>
          <a:xfrm rot="16200000">
            <a:off x="7274194" y="5363999"/>
            <a:ext cx="2988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9" name="Marcador de posición de imagen 2">
            <a:extLst>
              <a:ext uri="{FF2B5EF4-FFF2-40B4-BE49-F238E27FC236}">
                <a16:creationId xmlns:a16="http://schemas.microsoft.com/office/drawing/2014/main" id="{417A32F4-3459-4A31-A90E-AA771FD4D491}"/>
              </a:ext>
            </a:extLst>
          </p:cNvPr>
          <p:cNvSpPr>
            <a:spLocks noGrp="1"/>
          </p:cNvSpPr>
          <p:nvPr>
            <p:ph type="pic" sz="quarter" idx="42"/>
          </p:nvPr>
        </p:nvSpPr>
        <p:spPr>
          <a:xfrm>
            <a:off x="4467451" y="4191893"/>
            <a:ext cx="1106424" cy="1106423"/>
          </a:xfrm>
          <a:prstGeom prst="ellipse">
            <a:avLst/>
          </a:prstGeom>
          <a:solidFill>
            <a:srgbClr val="0F1722"/>
          </a:solidFill>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
        <p:nvSpPr>
          <p:cNvPr id="55" name="Marcador de posición de imagen 2">
            <a:extLst>
              <a:ext uri="{FF2B5EF4-FFF2-40B4-BE49-F238E27FC236}">
                <a16:creationId xmlns:a16="http://schemas.microsoft.com/office/drawing/2014/main" id="{63549FA7-92E5-4DB1-92FA-15902DFD3753}"/>
              </a:ext>
            </a:extLst>
          </p:cNvPr>
          <p:cNvSpPr>
            <a:spLocks noGrp="1"/>
          </p:cNvSpPr>
          <p:nvPr>
            <p:ph type="pic" sz="quarter" idx="48"/>
          </p:nvPr>
        </p:nvSpPr>
        <p:spPr>
          <a:xfrm>
            <a:off x="8214902" y="4191893"/>
            <a:ext cx="1106424" cy="1106423"/>
          </a:xfrm>
          <a:prstGeom prst="ellipse">
            <a:avLst/>
          </a:prstGeom>
          <a:solidFill>
            <a:srgbClr val="0F1722"/>
          </a:solidFill>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
        <p:nvSpPr>
          <p:cNvPr id="46" name="Marcador de posición de imagen 2">
            <a:extLst>
              <a:ext uri="{FF2B5EF4-FFF2-40B4-BE49-F238E27FC236}">
                <a16:creationId xmlns:a16="http://schemas.microsoft.com/office/drawing/2014/main" id="{0F62D330-6A30-4A65-89DA-EDFE4AAD343E}"/>
              </a:ext>
            </a:extLst>
          </p:cNvPr>
          <p:cNvSpPr>
            <a:spLocks noGrp="1"/>
          </p:cNvSpPr>
          <p:nvPr>
            <p:ph type="pic" sz="quarter" idx="39"/>
          </p:nvPr>
        </p:nvSpPr>
        <p:spPr>
          <a:xfrm>
            <a:off x="4469292" y="2764036"/>
            <a:ext cx="1106424" cy="1106423"/>
          </a:xfrm>
          <a:prstGeom prst="ellipse">
            <a:avLst/>
          </a:prstGeom>
          <a:solidFill>
            <a:srgbClr val="0F1722"/>
          </a:solidFill>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
        <p:nvSpPr>
          <p:cNvPr id="52" name="Marcador de posición de imagen 2">
            <a:extLst>
              <a:ext uri="{FF2B5EF4-FFF2-40B4-BE49-F238E27FC236}">
                <a16:creationId xmlns:a16="http://schemas.microsoft.com/office/drawing/2014/main" id="{A3FC286B-05E7-4E48-A7FD-197800349118}"/>
              </a:ext>
            </a:extLst>
          </p:cNvPr>
          <p:cNvSpPr>
            <a:spLocks noGrp="1"/>
          </p:cNvSpPr>
          <p:nvPr>
            <p:ph type="pic" sz="quarter" idx="45"/>
          </p:nvPr>
        </p:nvSpPr>
        <p:spPr>
          <a:xfrm>
            <a:off x="8216743" y="2764036"/>
            <a:ext cx="1106424" cy="1106423"/>
          </a:xfrm>
          <a:prstGeom prst="ellipse">
            <a:avLst/>
          </a:prstGeom>
          <a:solidFill>
            <a:srgbClr val="0F1722"/>
          </a:solidFill>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Tree>
    <p:extLst>
      <p:ext uri="{BB962C8B-B14F-4D97-AF65-F5344CB8AC3E}">
        <p14:creationId xmlns:p14="http://schemas.microsoft.com/office/powerpoint/2010/main" val="174431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cabezado de sección con imagen">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C799DC18-D353-427C-B849-0204F13D9B3D}"/>
              </a:ext>
            </a:extLst>
          </p:cNvPr>
          <p:cNvSpPr>
            <a:spLocks noGrp="1"/>
          </p:cNvSpPr>
          <p:nvPr>
            <p:ph type="pic" sz="quarter" idx="14"/>
          </p:nvPr>
        </p:nvSpPr>
        <p:spPr>
          <a:xfrm>
            <a:off x="0" y="0"/>
            <a:ext cx="6083300" cy="6858000"/>
          </a:xfrm>
        </p:spPr>
        <p:txBody>
          <a:bodyPr rtlCol="0" anchor="ctr" anchorCtr="0">
            <a:normAutofit/>
          </a:bodyPr>
          <a:lstStyle>
            <a:lvl1pPr marL="0" indent="0" algn="ctr">
              <a:buNone/>
              <a:defRPr sz="1800"/>
            </a:lvl1pPr>
          </a:lstStyle>
          <a:p>
            <a:pPr rtl="0"/>
            <a:r>
              <a:rPr lang="es-ES" noProof="0"/>
              <a:t>Haga clic en el icono para agregar una imagen</a:t>
            </a:r>
            <a:endParaRPr lang="es-ES" noProof="0" dirty="0"/>
          </a:p>
        </p:txBody>
      </p:sp>
      <p:sp>
        <p:nvSpPr>
          <p:cNvPr id="7" name="Rectángulo 6">
            <a:extLst>
              <a:ext uri="{FF2B5EF4-FFF2-40B4-BE49-F238E27FC236}">
                <a16:creationId xmlns:a16="http://schemas.microsoft.com/office/drawing/2014/main" id="{45015858-8549-49EA-BB83-070E0D9D4890}"/>
              </a:ext>
            </a:extLst>
          </p:cNvPr>
          <p:cNvSpPr/>
          <p:nvPr userDrawn="1"/>
        </p:nvSpPr>
        <p:spPr>
          <a:xfrm>
            <a:off x="6083808" y="0"/>
            <a:ext cx="6108192" cy="6858000"/>
          </a:xfrm>
          <a:prstGeom prst="rect">
            <a:avLst/>
          </a:prstGeom>
          <a:gradFill flip="none" rotWithShape="1">
            <a:gsLst>
              <a:gs pos="0">
                <a:schemeClr val="accent2"/>
              </a:gs>
              <a:gs pos="36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a:extLst>
              <a:ext uri="{FF2B5EF4-FFF2-40B4-BE49-F238E27FC236}">
                <a16:creationId xmlns:a16="http://schemas.microsoft.com/office/drawing/2014/main" id="{2206FBAC-B8FD-4768-B682-E0B93BA33105}"/>
              </a:ext>
            </a:extLst>
          </p:cNvPr>
          <p:cNvSpPr>
            <a:spLocks noGrp="1"/>
          </p:cNvSpPr>
          <p:nvPr>
            <p:ph type="title" hasCustomPrompt="1"/>
          </p:nvPr>
        </p:nvSpPr>
        <p:spPr>
          <a:xfrm>
            <a:off x="6769768" y="2133599"/>
            <a:ext cx="4618957" cy="2492461"/>
          </a:xfrm>
        </p:spPr>
        <p:txBody>
          <a:bodyPr lIns="0" tIns="0" rIns="0" bIns="0" rtlCol="0" anchor="b" anchorCtr="0">
            <a:noAutofit/>
          </a:bodyPr>
          <a:lstStyle>
            <a:lvl1pPr>
              <a:defRPr sz="5900"/>
            </a:lvl1pPr>
          </a:lstStyle>
          <a:p>
            <a:pPr rtl="0"/>
            <a:r>
              <a:rPr lang="es-ES" noProof="0" dirty="0"/>
              <a:t>PRESENTACIÓN </a:t>
            </a:r>
            <a:br>
              <a:rPr lang="es-ES" noProof="0" dirty="0"/>
            </a:br>
            <a:r>
              <a:rPr lang="es-ES" noProof="0" dirty="0"/>
              <a:t>A INVERSORES</a:t>
            </a:r>
            <a:br>
              <a:rPr lang="es-ES" noProof="0" dirty="0"/>
            </a:br>
            <a:r>
              <a:rPr lang="es-ES" noProof="0" dirty="0"/>
              <a:t>TÍTULO</a:t>
            </a:r>
          </a:p>
        </p:txBody>
      </p:sp>
      <p:sp>
        <p:nvSpPr>
          <p:cNvPr id="4" name="Marcador de fecha 3">
            <a:extLst>
              <a:ext uri="{FF2B5EF4-FFF2-40B4-BE49-F238E27FC236}">
                <a16:creationId xmlns:a16="http://schemas.microsoft.com/office/drawing/2014/main" id="{2472534F-03A6-408A-9BF1-303D0A440BA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0A24E181-0C50-4F43-A5A7-6FDD1500C708}"/>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13A749CC-EB55-4FEF-AA4C-9A9C6E2AA9C0}"/>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grpSp>
        <p:nvGrpSpPr>
          <p:cNvPr id="19" name="Grupo 8"/>
          <p:cNvGrpSpPr/>
          <p:nvPr userDrawn="1"/>
        </p:nvGrpSpPr>
        <p:grpSpPr>
          <a:xfrm>
            <a:off x="6769768" y="1947412"/>
            <a:ext cx="4612919" cy="102440"/>
            <a:chOff x="6769768" y="1947412"/>
            <a:chExt cx="4612919" cy="102440"/>
          </a:xfrm>
        </p:grpSpPr>
        <p:sp>
          <p:nvSpPr>
            <p:cNvPr id="10" name="Elipse 9">
              <a:extLst>
                <a:ext uri="{FF2B5EF4-FFF2-40B4-BE49-F238E27FC236}">
                  <a16:creationId xmlns:a16="http://schemas.microsoft.com/office/drawing/2014/main" id="{681504C4-12AC-4251-8E47-0089784BDB9B}"/>
                </a:ext>
              </a:extLst>
            </p:cNvPr>
            <p:cNvSpPr/>
            <p:nvPr userDrawn="1"/>
          </p:nvSpPr>
          <p:spPr>
            <a:xfrm>
              <a:off x="6769768" y="1949268"/>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1" name="Conector recto 10">
              <a:extLst>
                <a:ext uri="{FF2B5EF4-FFF2-40B4-BE49-F238E27FC236}">
                  <a16:creationId xmlns:a16="http://schemas.microsoft.com/office/drawing/2014/main" id="{192040D0-01C2-4643-8F84-3B8F334E545C}"/>
                </a:ext>
              </a:extLst>
            </p:cNvPr>
            <p:cNvCxnSpPr/>
            <p:nvPr userDrawn="1"/>
          </p:nvCxnSpPr>
          <p:spPr>
            <a:xfrm>
              <a:off x="6798642" y="2002951"/>
              <a:ext cx="4536000"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Elipse 11">
              <a:extLst>
                <a:ext uri="{FF2B5EF4-FFF2-40B4-BE49-F238E27FC236}">
                  <a16:creationId xmlns:a16="http://schemas.microsoft.com/office/drawing/2014/main" id="{7ED601E9-2BFC-460B-A2A8-69A787A4988E}"/>
                </a:ext>
              </a:extLst>
            </p:cNvPr>
            <p:cNvSpPr/>
            <p:nvPr userDrawn="1"/>
          </p:nvSpPr>
          <p:spPr>
            <a:xfrm>
              <a:off x="11281887" y="1947412"/>
              <a:ext cx="100800"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grpSp>
      <p:grpSp>
        <p:nvGrpSpPr>
          <p:cNvPr id="3" name="Grupo 12"/>
          <p:cNvGrpSpPr/>
          <p:nvPr userDrawn="1"/>
        </p:nvGrpSpPr>
        <p:grpSpPr>
          <a:xfrm>
            <a:off x="6769768" y="4654084"/>
            <a:ext cx="4612918" cy="100584"/>
            <a:chOff x="6769768" y="4654084"/>
            <a:chExt cx="4612918" cy="100584"/>
          </a:xfrm>
        </p:grpSpPr>
        <p:sp>
          <p:nvSpPr>
            <p:cNvPr id="14" name="Elipse 13">
              <a:extLst>
                <a:ext uri="{FF2B5EF4-FFF2-40B4-BE49-F238E27FC236}">
                  <a16:creationId xmlns:a16="http://schemas.microsoft.com/office/drawing/2014/main" id="{C2F65998-5EC3-446A-8307-1CF81A348CE3}"/>
                </a:ext>
              </a:extLst>
            </p:cNvPr>
            <p:cNvSpPr/>
            <p:nvPr userDrawn="1"/>
          </p:nvSpPr>
          <p:spPr>
            <a:xfrm>
              <a:off x="6769768" y="4654084"/>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5" name="Conector recto 14">
              <a:extLst>
                <a:ext uri="{FF2B5EF4-FFF2-40B4-BE49-F238E27FC236}">
                  <a16:creationId xmlns:a16="http://schemas.microsoft.com/office/drawing/2014/main" id="{7CC5D776-F60A-4A0C-AA7C-EFACDA2CEA88}"/>
                </a:ext>
              </a:extLst>
            </p:cNvPr>
            <p:cNvCxnSpPr/>
            <p:nvPr userDrawn="1"/>
          </p:nvCxnSpPr>
          <p:spPr>
            <a:xfrm>
              <a:off x="6798642" y="4707767"/>
              <a:ext cx="4536000"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Elipse 15">
              <a:extLst>
                <a:ext uri="{FF2B5EF4-FFF2-40B4-BE49-F238E27FC236}">
                  <a16:creationId xmlns:a16="http://schemas.microsoft.com/office/drawing/2014/main" id="{AEAFE309-55C5-409C-92ED-748307C74318}"/>
                </a:ext>
              </a:extLst>
            </p:cNvPr>
            <p:cNvSpPr/>
            <p:nvPr userDrawn="1"/>
          </p:nvSpPr>
          <p:spPr>
            <a:xfrm>
              <a:off x="11281886" y="4654084"/>
              <a:ext cx="100800"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grpSp>
      <p:sp>
        <p:nvSpPr>
          <p:cNvPr id="17" name="Subtítulo 2">
            <a:extLst>
              <a:ext uri="{FF2B5EF4-FFF2-40B4-BE49-F238E27FC236}">
                <a16:creationId xmlns:a16="http://schemas.microsoft.com/office/drawing/2014/main" id="{5B77B20B-76F5-4912-803D-5709F730D4FB}"/>
              </a:ext>
            </a:extLst>
          </p:cNvPr>
          <p:cNvSpPr>
            <a:spLocks noGrp="1"/>
          </p:cNvSpPr>
          <p:nvPr userDrawn="1">
            <p:ph type="subTitle" idx="1"/>
          </p:nvPr>
        </p:nvSpPr>
        <p:spPr>
          <a:xfrm>
            <a:off x="6769767" y="4889444"/>
            <a:ext cx="4618957" cy="590626"/>
          </a:xfrm>
        </p:spPr>
        <p:txBody>
          <a:bodyPr lIns="0" tIns="0" rIns="0" bIns="0" rtlCol="0">
            <a:normAutofit/>
          </a:bodyPr>
          <a:lstStyle>
            <a:lvl1pPr marL="0" indent="0" algn="l">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modificar el estilo de subtítulo del patrón</a:t>
            </a:r>
            <a:endParaRPr lang="es-ES" noProof="0" dirty="0"/>
          </a:p>
        </p:txBody>
      </p:sp>
      <p:sp>
        <p:nvSpPr>
          <p:cNvPr id="18" name="Marcador de posición de imagen 9">
            <a:extLst>
              <a:ext uri="{FF2B5EF4-FFF2-40B4-BE49-F238E27FC236}">
                <a16:creationId xmlns:a16="http://schemas.microsoft.com/office/drawing/2014/main" id="{4293BA4F-7776-4C41-BE4F-7247935D5CCC}"/>
              </a:ext>
            </a:extLst>
          </p:cNvPr>
          <p:cNvSpPr>
            <a:spLocks noGrp="1"/>
          </p:cNvSpPr>
          <p:nvPr userDrawn="1">
            <p:ph type="pic" sz="quarter" idx="13"/>
          </p:nvPr>
        </p:nvSpPr>
        <p:spPr>
          <a:xfrm>
            <a:off x="3706368" y="3079602"/>
            <a:ext cx="1481328" cy="758952"/>
          </a:xfrm>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Tree>
    <p:extLst>
      <p:ext uri="{BB962C8B-B14F-4D97-AF65-F5344CB8AC3E}">
        <p14:creationId xmlns:p14="http://schemas.microsoft.com/office/powerpoint/2010/main" val="9076924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seño de gráfico circular">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1461974"/>
            <a:ext cx="4464049" cy="1177174"/>
          </a:xfrm>
        </p:spPr>
        <p:txBody>
          <a:bodyPr lIns="0" tIns="0" rIns="0" bIns="0" rtlCol="0" anchor="b">
            <a:normAutofit/>
          </a:bodyPr>
          <a:lstStyle>
            <a:lvl1pPr>
              <a:defRPr sz="3600"/>
            </a:lvl1pPr>
          </a:lstStyle>
          <a:p>
            <a:pPr rtl="0"/>
            <a:r>
              <a:rPr lang="es-ES" noProof="0" dirty="0"/>
              <a:t>HAGA CLIC PARA EDITAR</a:t>
            </a:r>
          </a:p>
        </p:txBody>
      </p:sp>
      <p:sp>
        <p:nvSpPr>
          <p:cNvPr id="3" name="Marcador de texto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092276"/>
            <a:ext cx="4443165" cy="1008841"/>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 name="Marcador de fecha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11" name="Marcador de posición de imagen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5" name="Grupo 14">
            <a:extLst>
              <a:ext uri="{FF2B5EF4-FFF2-40B4-BE49-F238E27FC236}">
                <a16:creationId xmlns:a16="http://schemas.microsoft.com/office/drawing/2014/main" id="{B7317392-EF87-4050-8BBE-32F74B0CF15A}"/>
              </a:ext>
            </a:extLst>
          </p:cNvPr>
          <p:cNvGrpSpPr/>
          <p:nvPr userDrawn="1"/>
        </p:nvGrpSpPr>
        <p:grpSpPr>
          <a:xfrm>
            <a:off x="0" y="2811097"/>
            <a:ext cx="4525570" cy="100800"/>
            <a:chOff x="-1228304" y="3250524"/>
            <a:chExt cx="4525570" cy="100800"/>
          </a:xfrm>
        </p:grpSpPr>
        <p:cxnSp>
          <p:nvCxnSpPr>
            <p:cNvPr id="13" name="Conector recto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446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1BBC5D9C-B8FB-455B-9398-36DB21F2765E}"/>
                </a:ext>
              </a:extLst>
            </p:cNvPr>
            <p:cNvSpPr/>
            <p:nvPr userDrawn="1"/>
          </p:nvSpPr>
          <p:spPr>
            <a:xfrm>
              <a:off x="3196466" y="3250524"/>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7" name="Elips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20" name="Conector recto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Marcador de texto 2">
            <a:extLst>
              <a:ext uri="{FF2B5EF4-FFF2-40B4-BE49-F238E27FC236}">
                <a16:creationId xmlns:a16="http://schemas.microsoft.com/office/drawing/2014/main" id="{9A5180A6-7D2B-4341-A749-16387D907EEF}"/>
              </a:ext>
            </a:extLst>
          </p:cNvPr>
          <p:cNvSpPr>
            <a:spLocks noGrp="1"/>
          </p:cNvSpPr>
          <p:nvPr>
            <p:ph type="body" idx="34" hasCustomPrompt="1"/>
          </p:nvPr>
        </p:nvSpPr>
        <p:spPr>
          <a:xfrm>
            <a:off x="1262770" y="4138611"/>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1 500 000 €</a:t>
            </a:r>
          </a:p>
        </p:txBody>
      </p:sp>
      <p:sp>
        <p:nvSpPr>
          <p:cNvPr id="37" name="Marcador de texto 2">
            <a:extLst>
              <a:ext uri="{FF2B5EF4-FFF2-40B4-BE49-F238E27FC236}">
                <a16:creationId xmlns:a16="http://schemas.microsoft.com/office/drawing/2014/main" id="{79DFBEE7-50AA-4F4F-8B5D-AD23ECAD9919}"/>
              </a:ext>
            </a:extLst>
          </p:cNvPr>
          <p:cNvSpPr>
            <a:spLocks noGrp="1"/>
          </p:cNvSpPr>
          <p:nvPr>
            <p:ph type="body" idx="42" hasCustomPrompt="1"/>
          </p:nvPr>
        </p:nvSpPr>
        <p:spPr>
          <a:xfrm>
            <a:off x="1262769" y="4499972"/>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Título de la categoría</a:t>
            </a:r>
          </a:p>
        </p:txBody>
      </p:sp>
      <p:sp>
        <p:nvSpPr>
          <p:cNvPr id="39" name="Marcador de texto 2">
            <a:extLst>
              <a:ext uri="{FF2B5EF4-FFF2-40B4-BE49-F238E27FC236}">
                <a16:creationId xmlns:a16="http://schemas.microsoft.com/office/drawing/2014/main" id="{306EAF0C-F17D-47D6-BAA1-16745F4F70D9}"/>
              </a:ext>
            </a:extLst>
          </p:cNvPr>
          <p:cNvSpPr>
            <a:spLocks noGrp="1"/>
          </p:cNvSpPr>
          <p:nvPr>
            <p:ph type="body" idx="45" hasCustomPrompt="1"/>
          </p:nvPr>
        </p:nvSpPr>
        <p:spPr>
          <a:xfrm>
            <a:off x="3193135" y="4138611"/>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1 500 000 €</a:t>
            </a:r>
          </a:p>
        </p:txBody>
      </p:sp>
      <p:sp>
        <p:nvSpPr>
          <p:cNvPr id="40" name="Marcador de texto 2">
            <a:extLst>
              <a:ext uri="{FF2B5EF4-FFF2-40B4-BE49-F238E27FC236}">
                <a16:creationId xmlns:a16="http://schemas.microsoft.com/office/drawing/2014/main" id="{D091E31C-C1DC-4D72-8C9E-3B6BD91E72AF}"/>
              </a:ext>
            </a:extLst>
          </p:cNvPr>
          <p:cNvSpPr>
            <a:spLocks noGrp="1"/>
          </p:cNvSpPr>
          <p:nvPr>
            <p:ph type="body" idx="46" hasCustomPrompt="1"/>
          </p:nvPr>
        </p:nvSpPr>
        <p:spPr>
          <a:xfrm>
            <a:off x="3193134" y="4499972"/>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Título de la categoría</a:t>
            </a:r>
          </a:p>
        </p:txBody>
      </p:sp>
      <p:sp>
        <p:nvSpPr>
          <p:cNvPr id="42" name="Marcador de texto 2">
            <a:extLst>
              <a:ext uri="{FF2B5EF4-FFF2-40B4-BE49-F238E27FC236}">
                <a16:creationId xmlns:a16="http://schemas.microsoft.com/office/drawing/2014/main" id="{F62E753C-C8BE-457D-9B22-6A8227347A67}"/>
              </a:ext>
            </a:extLst>
          </p:cNvPr>
          <p:cNvSpPr>
            <a:spLocks noGrp="1"/>
          </p:cNvSpPr>
          <p:nvPr>
            <p:ph type="body" idx="47" hasCustomPrompt="1"/>
          </p:nvPr>
        </p:nvSpPr>
        <p:spPr>
          <a:xfrm>
            <a:off x="5123499" y="4142294"/>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1 500 000 €</a:t>
            </a:r>
          </a:p>
        </p:txBody>
      </p:sp>
      <p:sp>
        <p:nvSpPr>
          <p:cNvPr id="43" name="Marcador de texto 2">
            <a:extLst>
              <a:ext uri="{FF2B5EF4-FFF2-40B4-BE49-F238E27FC236}">
                <a16:creationId xmlns:a16="http://schemas.microsoft.com/office/drawing/2014/main" id="{BC1E8F6C-0BDD-4AFA-9E8D-5EF61AA59F50}"/>
              </a:ext>
            </a:extLst>
          </p:cNvPr>
          <p:cNvSpPr>
            <a:spLocks noGrp="1"/>
          </p:cNvSpPr>
          <p:nvPr>
            <p:ph type="body" idx="48" hasCustomPrompt="1"/>
          </p:nvPr>
        </p:nvSpPr>
        <p:spPr>
          <a:xfrm>
            <a:off x="5123498" y="4503655"/>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Título de la categoría</a:t>
            </a:r>
          </a:p>
        </p:txBody>
      </p:sp>
      <p:sp>
        <p:nvSpPr>
          <p:cNvPr id="45" name="Marcador de texto 2">
            <a:extLst>
              <a:ext uri="{FF2B5EF4-FFF2-40B4-BE49-F238E27FC236}">
                <a16:creationId xmlns:a16="http://schemas.microsoft.com/office/drawing/2014/main" id="{C70C9772-55FF-4449-988F-6CDDE075E730}"/>
              </a:ext>
            </a:extLst>
          </p:cNvPr>
          <p:cNvSpPr>
            <a:spLocks noGrp="1"/>
          </p:cNvSpPr>
          <p:nvPr>
            <p:ph type="body" idx="49" hasCustomPrompt="1"/>
          </p:nvPr>
        </p:nvSpPr>
        <p:spPr>
          <a:xfrm>
            <a:off x="1262770" y="4826750"/>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1 500 000 €</a:t>
            </a:r>
          </a:p>
        </p:txBody>
      </p:sp>
      <p:sp>
        <p:nvSpPr>
          <p:cNvPr id="46" name="Marcador de texto 2">
            <a:extLst>
              <a:ext uri="{FF2B5EF4-FFF2-40B4-BE49-F238E27FC236}">
                <a16:creationId xmlns:a16="http://schemas.microsoft.com/office/drawing/2014/main" id="{75EE6DCE-6A55-4D95-85F7-E22E3E268256}"/>
              </a:ext>
            </a:extLst>
          </p:cNvPr>
          <p:cNvSpPr>
            <a:spLocks noGrp="1"/>
          </p:cNvSpPr>
          <p:nvPr>
            <p:ph type="body" idx="50" hasCustomPrompt="1"/>
          </p:nvPr>
        </p:nvSpPr>
        <p:spPr>
          <a:xfrm>
            <a:off x="1262769" y="5188111"/>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Título de la categoría</a:t>
            </a:r>
          </a:p>
        </p:txBody>
      </p:sp>
      <p:sp>
        <p:nvSpPr>
          <p:cNvPr id="48" name="Marcador de texto 2">
            <a:extLst>
              <a:ext uri="{FF2B5EF4-FFF2-40B4-BE49-F238E27FC236}">
                <a16:creationId xmlns:a16="http://schemas.microsoft.com/office/drawing/2014/main" id="{84DC7882-7541-4AEA-95FE-DDBCF6F9CA32}"/>
              </a:ext>
            </a:extLst>
          </p:cNvPr>
          <p:cNvSpPr>
            <a:spLocks noGrp="1"/>
          </p:cNvSpPr>
          <p:nvPr>
            <p:ph type="body" idx="51" hasCustomPrompt="1"/>
          </p:nvPr>
        </p:nvSpPr>
        <p:spPr>
          <a:xfrm>
            <a:off x="3193135" y="4826750"/>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1 500 000 €</a:t>
            </a:r>
          </a:p>
        </p:txBody>
      </p:sp>
      <p:sp>
        <p:nvSpPr>
          <p:cNvPr id="49" name="Marcador de texto 2">
            <a:extLst>
              <a:ext uri="{FF2B5EF4-FFF2-40B4-BE49-F238E27FC236}">
                <a16:creationId xmlns:a16="http://schemas.microsoft.com/office/drawing/2014/main" id="{5542D500-4CD6-4FDE-9133-F8020797D9B5}"/>
              </a:ext>
            </a:extLst>
          </p:cNvPr>
          <p:cNvSpPr>
            <a:spLocks noGrp="1"/>
          </p:cNvSpPr>
          <p:nvPr>
            <p:ph type="body" idx="52" hasCustomPrompt="1"/>
          </p:nvPr>
        </p:nvSpPr>
        <p:spPr>
          <a:xfrm>
            <a:off x="3193134" y="5188111"/>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Título de la categoría</a:t>
            </a:r>
          </a:p>
        </p:txBody>
      </p:sp>
      <p:sp>
        <p:nvSpPr>
          <p:cNvPr id="51" name="Marcador de texto 2">
            <a:extLst>
              <a:ext uri="{FF2B5EF4-FFF2-40B4-BE49-F238E27FC236}">
                <a16:creationId xmlns:a16="http://schemas.microsoft.com/office/drawing/2014/main" id="{500C362B-BA02-4F7D-86F6-3F6F2EF20D04}"/>
              </a:ext>
            </a:extLst>
          </p:cNvPr>
          <p:cNvSpPr>
            <a:spLocks noGrp="1"/>
          </p:cNvSpPr>
          <p:nvPr>
            <p:ph type="body" idx="53" hasCustomPrompt="1"/>
          </p:nvPr>
        </p:nvSpPr>
        <p:spPr>
          <a:xfrm>
            <a:off x="5123499" y="4830433"/>
            <a:ext cx="1283894" cy="349611"/>
          </a:xfrm>
        </p:spPr>
        <p:txBody>
          <a:bodyPr lIns="0" tIns="0" rIns="0" bIns="0" rtlCol="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1 500 000 €</a:t>
            </a:r>
          </a:p>
        </p:txBody>
      </p:sp>
      <p:sp>
        <p:nvSpPr>
          <p:cNvPr id="52" name="Marcador de texto 2">
            <a:extLst>
              <a:ext uri="{FF2B5EF4-FFF2-40B4-BE49-F238E27FC236}">
                <a16:creationId xmlns:a16="http://schemas.microsoft.com/office/drawing/2014/main" id="{E213E497-634E-40E7-BF08-765CC21529E2}"/>
              </a:ext>
            </a:extLst>
          </p:cNvPr>
          <p:cNvSpPr>
            <a:spLocks noGrp="1"/>
          </p:cNvSpPr>
          <p:nvPr>
            <p:ph type="body" idx="54" hasCustomPrompt="1"/>
          </p:nvPr>
        </p:nvSpPr>
        <p:spPr>
          <a:xfrm>
            <a:off x="5123498" y="5191794"/>
            <a:ext cx="1285861" cy="246279"/>
          </a:xfrm>
        </p:spPr>
        <p:txBody>
          <a:bodyPr lIns="0" tIns="0" rIns="0" bIns="0" rtlCol="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Título de la categoría</a:t>
            </a:r>
          </a:p>
        </p:txBody>
      </p:sp>
      <p:sp>
        <p:nvSpPr>
          <p:cNvPr id="8" name="Elipse 7">
            <a:extLst>
              <a:ext uri="{FF2B5EF4-FFF2-40B4-BE49-F238E27FC236}">
                <a16:creationId xmlns:a16="http://schemas.microsoft.com/office/drawing/2014/main" id="{FA01C659-0131-449B-BA07-5BC568F00BF0}"/>
              </a:ext>
            </a:extLst>
          </p:cNvPr>
          <p:cNvSpPr/>
          <p:nvPr userDrawn="1"/>
        </p:nvSpPr>
        <p:spPr>
          <a:xfrm>
            <a:off x="790959" y="4258650"/>
            <a:ext cx="384048" cy="38404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54" name="Elipse 53">
            <a:extLst>
              <a:ext uri="{FF2B5EF4-FFF2-40B4-BE49-F238E27FC236}">
                <a16:creationId xmlns:a16="http://schemas.microsoft.com/office/drawing/2014/main" id="{69CB80EA-A8D6-4099-9412-0C14095755FF}"/>
              </a:ext>
            </a:extLst>
          </p:cNvPr>
          <p:cNvSpPr/>
          <p:nvPr userDrawn="1"/>
        </p:nvSpPr>
        <p:spPr>
          <a:xfrm>
            <a:off x="790959" y="4965077"/>
            <a:ext cx="384048" cy="384048"/>
          </a:xfrm>
          <a:prstGeom prst="ellipse">
            <a:avLst/>
          </a:prstGeom>
          <a:solidFill>
            <a:srgbClr val="225B5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55" name="Elipse 54">
            <a:extLst>
              <a:ext uri="{FF2B5EF4-FFF2-40B4-BE49-F238E27FC236}">
                <a16:creationId xmlns:a16="http://schemas.microsoft.com/office/drawing/2014/main" id="{2E20CCE5-B889-49FE-8FA6-A6F0F11A5D91}"/>
              </a:ext>
            </a:extLst>
          </p:cNvPr>
          <p:cNvSpPr/>
          <p:nvPr userDrawn="1"/>
        </p:nvSpPr>
        <p:spPr>
          <a:xfrm>
            <a:off x="2725217" y="4261982"/>
            <a:ext cx="384048" cy="384048"/>
          </a:xfrm>
          <a:prstGeom prst="ellipse">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56" name="Elipse 55">
            <a:extLst>
              <a:ext uri="{FF2B5EF4-FFF2-40B4-BE49-F238E27FC236}">
                <a16:creationId xmlns:a16="http://schemas.microsoft.com/office/drawing/2014/main" id="{769A77E3-4AFB-45BB-8FDC-4AD084EA9D23}"/>
              </a:ext>
            </a:extLst>
          </p:cNvPr>
          <p:cNvSpPr/>
          <p:nvPr userDrawn="1"/>
        </p:nvSpPr>
        <p:spPr>
          <a:xfrm>
            <a:off x="2725217" y="4968409"/>
            <a:ext cx="384048" cy="3840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57" name="Elipse 56">
            <a:extLst>
              <a:ext uri="{FF2B5EF4-FFF2-40B4-BE49-F238E27FC236}">
                <a16:creationId xmlns:a16="http://schemas.microsoft.com/office/drawing/2014/main" id="{53A8B986-3280-4EAC-846B-9167ECC55646}"/>
              </a:ext>
            </a:extLst>
          </p:cNvPr>
          <p:cNvSpPr/>
          <p:nvPr userDrawn="1"/>
        </p:nvSpPr>
        <p:spPr>
          <a:xfrm>
            <a:off x="4660323" y="4257848"/>
            <a:ext cx="384048" cy="384048"/>
          </a:xfrm>
          <a:prstGeom prst="ellipse">
            <a:avLst/>
          </a:prstGeom>
          <a:solidFill>
            <a:srgbClr val="B5316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58" name="Elipse 57">
            <a:extLst>
              <a:ext uri="{FF2B5EF4-FFF2-40B4-BE49-F238E27FC236}">
                <a16:creationId xmlns:a16="http://schemas.microsoft.com/office/drawing/2014/main" id="{0AE6D315-5EC0-4956-B7BF-B94D2AFE679B}"/>
              </a:ext>
            </a:extLst>
          </p:cNvPr>
          <p:cNvSpPr/>
          <p:nvPr userDrawn="1"/>
        </p:nvSpPr>
        <p:spPr>
          <a:xfrm>
            <a:off x="4660323" y="4964275"/>
            <a:ext cx="384048" cy="384048"/>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12" name="Marcador de posición de gráfico 11">
            <a:extLst>
              <a:ext uri="{FF2B5EF4-FFF2-40B4-BE49-F238E27FC236}">
                <a16:creationId xmlns:a16="http://schemas.microsoft.com/office/drawing/2014/main" id="{9ED8422E-0C74-45EF-B794-252146C6639A}"/>
              </a:ext>
            </a:extLst>
          </p:cNvPr>
          <p:cNvSpPr>
            <a:spLocks noGrp="1"/>
          </p:cNvSpPr>
          <p:nvPr>
            <p:ph type="chart" sz="quarter" idx="55"/>
          </p:nvPr>
        </p:nvSpPr>
        <p:spPr>
          <a:xfrm>
            <a:off x="6924675" y="860425"/>
            <a:ext cx="4483100" cy="4573588"/>
          </a:xfrm>
        </p:spPr>
        <p:txBody>
          <a:bodyPr rtlCol="0" anchor="ctr" anchorCtr="0">
            <a:normAutofit/>
          </a:bodyPr>
          <a:lstStyle>
            <a:lvl1pPr marL="0" indent="0" algn="ctr">
              <a:buNone/>
              <a:defRPr sz="1200"/>
            </a:lvl1pPr>
          </a:lstStyle>
          <a:p>
            <a:pPr rtl="0"/>
            <a:r>
              <a:rPr lang="es-ES" noProof="0"/>
              <a:t>Haga clic en el icono para agregar un gráfico</a:t>
            </a:r>
            <a:endParaRPr lang="es-ES" noProof="0" dirty="0"/>
          </a:p>
        </p:txBody>
      </p:sp>
      <p:sp>
        <p:nvSpPr>
          <p:cNvPr id="35" name="Elipse 34">
            <a:extLst>
              <a:ext uri="{FF2B5EF4-FFF2-40B4-BE49-F238E27FC236}">
                <a16:creationId xmlns:a16="http://schemas.microsoft.com/office/drawing/2014/main" id="{E8B7C827-F016-49F6-B775-FAC0E6420466}"/>
              </a:ext>
            </a:extLst>
          </p:cNvPr>
          <p:cNvSpPr/>
          <p:nvPr userDrawn="1"/>
        </p:nvSpPr>
        <p:spPr>
          <a:xfrm>
            <a:off x="6905624" y="905669"/>
            <a:ext cx="4483100" cy="44831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38" name="Elipse 37">
            <a:extLst>
              <a:ext uri="{FF2B5EF4-FFF2-40B4-BE49-F238E27FC236}">
                <a16:creationId xmlns:a16="http://schemas.microsoft.com/office/drawing/2014/main" id="{C0F8D2C7-9093-4F92-B8A4-D819FEE69F1F}"/>
              </a:ext>
            </a:extLst>
          </p:cNvPr>
          <p:cNvSpPr/>
          <p:nvPr userDrawn="1"/>
        </p:nvSpPr>
        <p:spPr>
          <a:xfrm>
            <a:off x="8294757" y="2294802"/>
            <a:ext cx="1704834" cy="1704834"/>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cxnSp>
        <p:nvCxnSpPr>
          <p:cNvPr id="41" name="Conector recto 40">
            <a:extLst>
              <a:ext uri="{FF2B5EF4-FFF2-40B4-BE49-F238E27FC236}">
                <a16:creationId xmlns:a16="http://schemas.microsoft.com/office/drawing/2014/main" id="{0DE9D0C0-04C1-4621-8B2D-E65A25A8DCF3}"/>
              </a:ext>
            </a:extLst>
          </p:cNvPr>
          <p:cNvCxnSpPr>
            <a:cxnSpLocks/>
          </p:cNvCxnSpPr>
          <p:nvPr userDrawn="1"/>
        </p:nvCxnSpPr>
        <p:spPr>
          <a:xfrm rot="16200000">
            <a:off x="8675514" y="450000"/>
            <a:ext cx="900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64905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iseño de imagen y contenido">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hasCustomPrompt="1"/>
          </p:nvPr>
        </p:nvSpPr>
        <p:spPr>
          <a:xfrm>
            <a:off x="6894591" y="1411243"/>
            <a:ext cx="4494133" cy="804338"/>
          </a:xfrm>
        </p:spPr>
        <p:txBody>
          <a:bodyPr lIns="0" tIns="0" rIns="0" bIns="0" rtlCol="0" anchor="b">
            <a:normAutofit/>
          </a:bodyPr>
          <a:lstStyle>
            <a:lvl1pPr>
              <a:defRPr sz="3600"/>
            </a:lvl1pPr>
          </a:lstStyle>
          <a:p>
            <a:pPr rtl="0"/>
            <a:r>
              <a:rPr lang="es-ES" noProof="0" dirty="0"/>
              <a:t>HAGA CLIC PARA EDITAR</a:t>
            </a:r>
          </a:p>
        </p:txBody>
      </p:sp>
      <p:sp>
        <p:nvSpPr>
          <p:cNvPr id="9" name="Marcador de texto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894591" y="2564787"/>
            <a:ext cx="4473108" cy="569085"/>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6924675" y="2314168"/>
            <a:ext cx="5267325" cy="100800"/>
            <a:chOff x="0" y="3240138"/>
            <a:chExt cx="3434400" cy="100800"/>
          </a:xfrm>
        </p:grpSpPr>
        <p:cxnSp>
          <p:nvCxnSpPr>
            <p:cNvPr id="12" name="Conector recto 11">
              <a:extLst>
                <a:ext uri="{FF2B5EF4-FFF2-40B4-BE49-F238E27FC236}">
                  <a16:creationId xmlns:a16="http://schemas.microsoft.com/office/drawing/2014/main" id="{370B72A7-B625-48B8-88E6-BCE2A4DD531E}"/>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4" name="Marcador de texto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6894591" y="3189568"/>
            <a:ext cx="4482996" cy="2432603"/>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2" name="Marcador de posición de imagen 7">
            <a:extLst>
              <a:ext uri="{FF2B5EF4-FFF2-40B4-BE49-F238E27FC236}">
                <a16:creationId xmlns:a16="http://schemas.microsoft.com/office/drawing/2014/main" id="{CF430BFB-0A7C-4FB8-B93B-8DA19F3E634A}"/>
              </a:ext>
            </a:extLst>
          </p:cNvPr>
          <p:cNvSpPr>
            <a:spLocks noGrp="1"/>
          </p:cNvSpPr>
          <p:nvPr>
            <p:ph type="pic" sz="quarter" idx="15"/>
          </p:nvPr>
        </p:nvSpPr>
        <p:spPr>
          <a:xfrm>
            <a:off x="-3710" y="1792784"/>
            <a:ext cx="6073999" cy="3721608"/>
          </a:xfrm>
        </p:spPr>
        <p:txBody>
          <a:bodyPr rtlCol="0" anchor="ctr" anchorCtr="0">
            <a:normAutofit/>
          </a:bodyPr>
          <a:lstStyle>
            <a:lvl1pPr marL="0" indent="0" algn="ctr">
              <a:buNone/>
              <a:defRPr sz="1800"/>
            </a:lvl1pPr>
          </a:lstStyle>
          <a:p>
            <a:pPr rtl="0"/>
            <a:r>
              <a:rPr lang="es-ES" noProof="0"/>
              <a:t>Haga clic en el icono para agregar una imagen</a:t>
            </a:r>
            <a:endParaRPr lang="es-ES" noProof="0" dirty="0"/>
          </a:p>
        </p:txBody>
      </p:sp>
    </p:spTree>
    <p:extLst>
      <p:ext uri="{BB962C8B-B14F-4D97-AF65-F5344CB8AC3E}">
        <p14:creationId xmlns:p14="http://schemas.microsoft.com/office/powerpoint/2010/main" val="12869787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seño de contenido de agradecimiento">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3" name="Marcador de posición de imagen 2">
            <a:extLst>
              <a:ext uri="{FF2B5EF4-FFF2-40B4-BE49-F238E27FC236}">
                <a16:creationId xmlns:a16="http://schemas.microsoft.com/office/drawing/2014/main" id="{36EF099F-79D2-486F-A4B2-DD4F699752C8}"/>
              </a:ext>
            </a:extLst>
          </p:cNvPr>
          <p:cNvSpPr>
            <a:spLocks noGrp="1"/>
          </p:cNvSpPr>
          <p:nvPr>
            <p:ph type="pic" sz="quarter" idx="22"/>
          </p:nvPr>
        </p:nvSpPr>
        <p:spPr>
          <a:xfrm>
            <a:off x="6096000" y="0"/>
            <a:ext cx="6089650" cy="6858000"/>
          </a:xfrm>
        </p:spPr>
        <p:txBody>
          <a:bodyPr rtlCol="0" anchor="ctr" anchorCtr="0">
            <a:normAutofit/>
          </a:bodyPr>
          <a:lstStyle>
            <a:lvl1pPr marL="0" indent="0" algn="ctr">
              <a:buNone/>
              <a:defRPr sz="2000"/>
            </a:lvl1pPr>
          </a:lstStyle>
          <a:p>
            <a:pPr rtl="0"/>
            <a:r>
              <a:rPr lang="es-ES" noProof="0"/>
              <a:t>Haga clic en el icono para agregar una imagen</a:t>
            </a:r>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sp>
        <p:nvSpPr>
          <p:cNvPr id="21" name="Título 1">
            <a:extLst>
              <a:ext uri="{FF2B5EF4-FFF2-40B4-BE49-F238E27FC236}">
                <a16:creationId xmlns:a16="http://schemas.microsoft.com/office/drawing/2014/main" id="{1FF22294-F2E5-4C74-A30C-46BA988FD586}"/>
              </a:ext>
            </a:extLst>
          </p:cNvPr>
          <p:cNvSpPr>
            <a:spLocks noGrp="1"/>
          </p:cNvSpPr>
          <p:nvPr>
            <p:ph type="title" hasCustomPrompt="1"/>
          </p:nvPr>
        </p:nvSpPr>
        <p:spPr>
          <a:xfrm>
            <a:off x="809959" y="1546091"/>
            <a:ext cx="4846923" cy="1091078"/>
          </a:xfrm>
        </p:spPr>
        <p:txBody>
          <a:bodyPr lIns="0" tIns="0" rIns="0" bIns="0" rtlCol="0" anchor="b" anchorCtr="0">
            <a:noAutofit/>
          </a:bodyPr>
          <a:lstStyle>
            <a:lvl1pPr>
              <a:defRPr sz="5500"/>
            </a:lvl1pPr>
          </a:lstStyle>
          <a:p>
            <a:pPr rtl="0"/>
            <a:r>
              <a:rPr lang="es-ES" noProof="0" dirty="0"/>
              <a:t>¡GRACIAS!</a:t>
            </a:r>
          </a:p>
        </p:txBody>
      </p:sp>
      <p:sp>
        <p:nvSpPr>
          <p:cNvPr id="22" name="Marcador de texto 3">
            <a:extLst>
              <a:ext uri="{FF2B5EF4-FFF2-40B4-BE49-F238E27FC236}">
                <a16:creationId xmlns:a16="http://schemas.microsoft.com/office/drawing/2014/main" id="{FC5C0DA6-1B31-4BDF-BAEB-BF7978102847}"/>
              </a:ext>
            </a:extLst>
          </p:cNvPr>
          <p:cNvSpPr>
            <a:spLocks noGrp="1"/>
          </p:cNvSpPr>
          <p:nvPr>
            <p:ph type="body" sz="quarter" idx="15" hasCustomPrompt="1"/>
          </p:nvPr>
        </p:nvSpPr>
        <p:spPr>
          <a:xfrm>
            <a:off x="825335" y="3083960"/>
            <a:ext cx="4586288" cy="509472"/>
          </a:xfrm>
        </p:spPr>
        <p:txBody>
          <a:bodyPr lIns="0" tIns="0" rIns="0" bIns="0" rtlCol="0" anchor="b" anchorCtr="0">
            <a:noAutofit/>
          </a:bodyPr>
          <a:lstStyle>
            <a:lvl1pPr marL="0" indent="0">
              <a:buNone/>
              <a:defRPr sz="2800" b="0">
                <a:solidFill>
                  <a:schemeClr val="tx1"/>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es-ES" noProof="0" dirty="0"/>
              <a:t>Sergio Valladares</a:t>
            </a:r>
          </a:p>
        </p:txBody>
      </p:sp>
      <p:sp>
        <p:nvSpPr>
          <p:cNvPr id="23" name="Marcador de texto 3">
            <a:extLst>
              <a:ext uri="{FF2B5EF4-FFF2-40B4-BE49-F238E27FC236}">
                <a16:creationId xmlns:a16="http://schemas.microsoft.com/office/drawing/2014/main" id="{5E1647C9-9AC1-4500-A56E-94CABC656E0C}"/>
              </a:ext>
            </a:extLst>
          </p:cNvPr>
          <p:cNvSpPr>
            <a:spLocks noGrp="1"/>
          </p:cNvSpPr>
          <p:nvPr>
            <p:ph type="body" sz="quarter" idx="16" hasCustomPrompt="1"/>
          </p:nvPr>
        </p:nvSpPr>
        <p:spPr>
          <a:xfrm>
            <a:off x="831850" y="3703834"/>
            <a:ext cx="4586288" cy="230941"/>
          </a:xfrm>
        </p:spPr>
        <p:txBody>
          <a:bodyPr lIns="0" tIns="0" rIns="0" bIns="0" rtlCol="0">
            <a:noAutofit/>
          </a:bodyPr>
          <a:lstStyle>
            <a:lvl1pPr marL="0" indent="0">
              <a:buNone/>
              <a:defRPr sz="1700" b="0" i="1">
                <a:solidFill>
                  <a:schemeClr val="tx1"/>
                </a:solidFill>
                <a:latin typeface="+mn-lt"/>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es-ES" noProof="0" dirty="0"/>
              <a:t>Teléfono:</a:t>
            </a:r>
          </a:p>
        </p:txBody>
      </p:sp>
      <p:sp>
        <p:nvSpPr>
          <p:cNvPr id="24" name="Marcador de texto 3">
            <a:extLst>
              <a:ext uri="{FF2B5EF4-FFF2-40B4-BE49-F238E27FC236}">
                <a16:creationId xmlns:a16="http://schemas.microsoft.com/office/drawing/2014/main" id="{8605CECB-8164-4428-B478-98C42902F9FC}"/>
              </a:ext>
            </a:extLst>
          </p:cNvPr>
          <p:cNvSpPr>
            <a:spLocks noGrp="1"/>
          </p:cNvSpPr>
          <p:nvPr>
            <p:ph type="body" sz="quarter" idx="17" hasCustomPrompt="1"/>
          </p:nvPr>
        </p:nvSpPr>
        <p:spPr>
          <a:xfrm>
            <a:off x="824950" y="3946707"/>
            <a:ext cx="4586288" cy="290167"/>
          </a:xfrm>
        </p:spPr>
        <p:txBody>
          <a:bodyPr lIns="0" tIns="0" rIns="0" bIns="0" rtlCol="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es-ES" noProof="0" dirty="0"/>
              <a:t>+7 888 999-000-11</a:t>
            </a:r>
          </a:p>
        </p:txBody>
      </p:sp>
      <p:sp>
        <p:nvSpPr>
          <p:cNvPr id="25" name="Marcador de texto 3">
            <a:extLst>
              <a:ext uri="{FF2B5EF4-FFF2-40B4-BE49-F238E27FC236}">
                <a16:creationId xmlns:a16="http://schemas.microsoft.com/office/drawing/2014/main" id="{D39B56C4-E128-4995-91CC-64C268BC7603}"/>
              </a:ext>
            </a:extLst>
          </p:cNvPr>
          <p:cNvSpPr>
            <a:spLocks noGrp="1"/>
          </p:cNvSpPr>
          <p:nvPr>
            <p:ph type="body" sz="quarter" idx="18" hasCustomPrompt="1"/>
          </p:nvPr>
        </p:nvSpPr>
        <p:spPr>
          <a:xfrm>
            <a:off x="838750" y="4423954"/>
            <a:ext cx="4586288" cy="230941"/>
          </a:xfrm>
        </p:spPr>
        <p:txBody>
          <a:bodyPr lIns="0" tIns="0" rIns="0" bIns="0" rtlCol="0">
            <a:noAutofit/>
          </a:bodyPr>
          <a:lstStyle>
            <a:lvl1pPr marL="0" indent="0">
              <a:buNone/>
              <a:defRPr lang="ru-RU" sz="1700" b="0" i="1" kern="1200" dirty="0">
                <a:solidFill>
                  <a:schemeClr val="tx1"/>
                </a:solidFill>
                <a:latin typeface="+mn-lt"/>
                <a:ea typeface="+mn-ea"/>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es-ES" noProof="0" dirty="0"/>
              <a:t>Correo electrónico:</a:t>
            </a:r>
          </a:p>
        </p:txBody>
      </p:sp>
      <p:sp>
        <p:nvSpPr>
          <p:cNvPr id="26" name="Marcador de texto 3">
            <a:extLst>
              <a:ext uri="{FF2B5EF4-FFF2-40B4-BE49-F238E27FC236}">
                <a16:creationId xmlns:a16="http://schemas.microsoft.com/office/drawing/2014/main" id="{94772DA1-74CC-430C-9A8E-5A6586692CAB}"/>
              </a:ext>
            </a:extLst>
          </p:cNvPr>
          <p:cNvSpPr>
            <a:spLocks noGrp="1"/>
          </p:cNvSpPr>
          <p:nvPr>
            <p:ph type="body" sz="quarter" idx="19" hasCustomPrompt="1"/>
          </p:nvPr>
        </p:nvSpPr>
        <p:spPr>
          <a:xfrm>
            <a:off x="831850" y="4650785"/>
            <a:ext cx="4586288" cy="364479"/>
          </a:xfrm>
        </p:spPr>
        <p:txBody>
          <a:bodyPr lIns="0" tIns="0" rIns="0" bIns="0" rtlCol="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es-ES" noProof="0" dirty="0"/>
              <a:t>Bergqvist@vanarsdelltd.com</a:t>
            </a:r>
          </a:p>
        </p:txBody>
      </p:sp>
      <p:sp>
        <p:nvSpPr>
          <p:cNvPr id="27" name="Marcador de texto 3">
            <a:extLst>
              <a:ext uri="{FF2B5EF4-FFF2-40B4-BE49-F238E27FC236}">
                <a16:creationId xmlns:a16="http://schemas.microsoft.com/office/drawing/2014/main" id="{7A073B5B-2BE3-49D1-A646-1492F534C94B}"/>
              </a:ext>
            </a:extLst>
          </p:cNvPr>
          <p:cNvSpPr>
            <a:spLocks noGrp="1"/>
          </p:cNvSpPr>
          <p:nvPr>
            <p:ph type="body" sz="quarter" idx="20" hasCustomPrompt="1"/>
          </p:nvPr>
        </p:nvSpPr>
        <p:spPr>
          <a:xfrm>
            <a:off x="831850" y="5153025"/>
            <a:ext cx="4586288" cy="230941"/>
          </a:xfrm>
        </p:spPr>
        <p:txBody>
          <a:bodyPr lIns="0" tIns="0" rIns="0" bIns="0" rtlCol="0">
            <a:noAutofit/>
          </a:bodyPr>
          <a:lstStyle>
            <a:lvl1pPr marL="0" indent="0">
              <a:buNone/>
              <a:defRPr lang="ru-RU" sz="1700" b="0" i="1" kern="1200" dirty="0">
                <a:solidFill>
                  <a:schemeClr val="tx1"/>
                </a:solidFill>
                <a:latin typeface="+mn-lt"/>
                <a:ea typeface="+mn-ea"/>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marL="0" lvl="0" indent="0" algn="l" defTabSz="914400" rtl="0" eaLnBrk="1" latinLnBrk="0" hangingPunct="1">
              <a:lnSpc>
                <a:spcPct val="90000"/>
              </a:lnSpc>
              <a:spcBef>
                <a:spcPts val="1000"/>
              </a:spcBef>
              <a:buFont typeface="Arial" panose="020B0604020202020204" pitchFamily="34" charset="0"/>
              <a:buNone/>
            </a:pPr>
            <a:r>
              <a:rPr lang="es-ES" noProof="0" dirty="0"/>
              <a:t>Sitio web:</a:t>
            </a:r>
          </a:p>
        </p:txBody>
      </p:sp>
      <p:sp>
        <p:nvSpPr>
          <p:cNvPr id="28" name="Marcador de texto 3">
            <a:extLst>
              <a:ext uri="{FF2B5EF4-FFF2-40B4-BE49-F238E27FC236}">
                <a16:creationId xmlns:a16="http://schemas.microsoft.com/office/drawing/2014/main" id="{52D10EDD-0329-4443-8665-7603E4A83B16}"/>
              </a:ext>
            </a:extLst>
          </p:cNvPr>
          <p:cNvSpPr>
            <a:spLocks noGrp="1"/>
          </p:cNvSpPr>
          <p:nvPr>
            <p:ph type="body" sz="quarter" idx="21" hasCustomPrompt="1"/>
          </p:nvPr>
        </p:nvSpPr>
        <p:spPr>
          <a:xfrm>
            <a:off x="824950" y="5363814"/>
            <a:ext cx="4586288" cy="364479"/>
          </a:xfrm>
        </p:spPr>
        <p:txBody>
          <a:bodyPr lIns="0" tIns="0" rIns="0" bIns="0" rtlCol="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rtl="0"/>
            <a:r>
              <a:rPr lang="es-ES" noProof="0" dirty="0"/>
              <a:t>www.vanarsdelltd.com</a:t>
            </a:r>
          </a:p>
        </p:txBody>
      </p:sp>
      <p:grpSp>
        <p:nvGrpSpPr>
          <p:cNvPr id="4" name="Grupo 3">
            <a:extLst>
              <a:ext uri="{FF2B5EF4-FFF2-40B4-BE49-F238E27FC236}">
                <a16:creationId xmlns:a16="http://schemas.microsoft.com/office/drawing/2014/main" id="{5F591C52-0202-44BA-A6BE-E2362516B893}"/>
              </a:ext>
            </a:extLst>
          </p:cNvPr>
          <p:cNvGrpSpPr/>
          <p:nvPr userDrawn="1"/>
        </p:nvGrpSpPr>
        <p:grpSpPr>
          <a:xfrm>
            <a:off x="801544" y="2750589"/>
            <a:ext cx="3761394" cy="100800"/>
            <a:chOff x="808549" y="2750589"/>
            <a:chExt cx="3761394" cy="100800"/>
          </a:xfrm>
        </p:grpSpPr>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808549" y="2750589"/>
              <a:ext cx="3749298" cy="100800"/>
              <a:chOff x="989785" y="3240138"/>
              <a:chExt cx="2444615" cy="100800"/>
            </a:xfrm>
          </p:grpSpPr>
          <p:cxnSp>
            <p:nvCxnSpPr>
              <p:cNvPr id="12" name="Conector recto 11">
                <a:extLst>
                  <a:ext uri="{FF2B5EF4-FFF2-40B4-BE49-F238E27FC236}">
                    <a16:creationId xmlns:a16="http://schemas.microsoft.com/office/drawing/2014/main" id="{370B72A7-B625-48B8-88E6-BCE2A4DD531E}"/>
                  </a:ext>
                </a:extLst>
              </p:cNvPr>
              <p:cNvCxnSpPr/>
              <p:nvPr userDrawn="1"/>
            </p:nvCxnSpPr>
            <p:spPr>
              <a:xfrm>
                <a:off x="989785" y="3285674"/>
                <a:ext cx="2394215"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29" name="Elipse 28">
              <a:extLst>
                <a:ext uri="{FF2B5EF4-FFF2-40B4-BE49-F238E27FC236}">
                  <a16:creationId xmlns:a16="http://schemas.microsoft.com/office/drawing/2014/main" id="{BECBEDE0-51BB-48BD-AAAD-63B6F60C1D57}"/>
                </a:ext>
              </a:extLst>
            </p:cNvPr>
            <p:cNvSpPr/>
            <p:nvPr userDrawn="1"/>
          </p:nvSpPr>
          <p:spPr>
            <a:xfrm flipH="1">
              <a:off x="4469142" y="2750589"/>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grpSp>
        <p:nvGrpSpPr>
          <p:cNvPr id="32" name="Grupo 31">
            <a:extLst>
              <a:ext uri="{FF2B5EF4-FFF2-40B4-BE49-F238E27FC236}">
                <a16:creationId xmlns:a16="http://schemas.microsoft.com/office/drawing/2014/main" id="{63E1608D-F119-4C0D-8D91-7CB089C037C8}"/>
              </a:ext>
            </a:extLst>
          </p:cNvPr>
          <p:cNvGrpSpPr/>
          <p:nvPr userDrawn="1"/>
        </p:nvGrpSpPr>
        <p:grpSpPr>
          <a:xfrm>
            <a:off x="801534" y="1660573"/>
            <a:ext cx="3757301" cy="105664"/>
            <a:chOff x="808539" y="2745725"/>
            <a:chExt cx="3757301" cy="105664"/>
          </a:xfrm>
        </p:grpSpPr>
        <p:grpSp>
          <p:nvGrpSpPr>
            <p:cNvPr id="33" name="Grupo 32">
              <a:extLst>
                <a:ext uri="{FF2B5EF4-FFF2-40B4-BE49-F238E27FC236}">
                  <a16:creationId xmlns:a16="http://schemas.microsoft.com/office/drawing/2014/main" id="{EBDC0121-6865-4B65-A28B-1CEDB16AAD9E}"/>
                </a:ext>
              </a:extLst>
            </p:cNvPr>
            <p:cNvGrpSpPr/>
            <p:nvPr userDrawn="1"/>
          </p:nvGrpSpPr>
          <p:grpSpPr>
            <a:xfrm flipH="1">
              <a:off x="808539" y="2750589"/>
              <a:ext cx="3749297" cy="100800"/>
              <a:chOff x="989788" y="3240138"/>
              <a:chExt cx="2444612" cy="100800"/>
            </a:xfrm>
          </p:grpSpPr>
          <p:cxnSp>
            <p:nvCxnSpPr>
              <p:cNvPr id="35" name="Conector recto 34">
                <a:extLst>
                  <a:ext uri="{FF2B5EF4-FFF2-40B4-BE49-F238E27FC236}">
                    <a16:creationId xmlns:a16="http://schemas.microsoft.com/office/drawing/2014/main" id="{386E3714-07DE-4318-B5BC-25F879B97D59}"/>
                  </a:ext>
                </a:extLst>
              </p:cNvPr>
              <p:cNvCxnSpPr/>
              <p:nvPr userDrawn="1"/>
            </p:nvCxnSpPr>
            <p:spPr>
              <a:xfrm>
                <a:off x="989788" y="3285674"/>
                <a:ext cx="2394213"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Elipse 35">
                <a:extLst>
                  <a:ext uri="{FF2B5EF4-FFF2-40B4-BE49-F238E27FC236}">
                    <a16:creationId xmlns:a16="http://schemas.microsoft.com/office/drawing/2014/main" id="{2ECCE30B-E848-4C5E-83A1-A811D489E7B8}"/>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34" name="Elipse 33">
              <a:extLst>
                <a:ext uri="{FF2B5EF4-FFF2-40B4-BE49-F238E27FC236}">
                  <a16:creationId xmlns:a16="http://schemas.microsoft.com/office/drawing/2014/main" id="{09817AEC-C67C-49A3-AC5A-669FD4D6D586}"/>
                </a:ext>
              </a:extLst>
            </p:cNvPr>
            <p:cNvSpPr/>
            <p:nvPr userDrawn="1"/>
          </p:nvSpPr>
          <p:spPr>
            <a:xfrm flipH="1">
              <a:off x="4465039" y="2745725"/>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Tree>
    <p:extLst>
      <p:ext uri="{BB962C8B-B14F-4D97-AF65-F5344CB8AC3E}">
        <p14:creationId xmlns:p14="http://schemas.microsoft.com/office/powerpoint/2010/main" val="27883942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iseño de contenido de apéndice">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3" name="Marcador de posición de imagen 2">
            <a:extLst>
              <a:ext uri="{FF2B5EF4-FFF2-40B4-BE49-F238E27FC236}">
                <a16:creationId xmlns:a16="http://schemas.microsoft.com/office/drawing/2014/main" id="{96C5B5AA-0D95-4C33-8EBC-90401B51BDB4}"/>
              </a:ext>
            </a:extLst>
          </p:cNvPr>
          <p:cNvSpPr>
            <a:spLocks noGrp="1"/>
          </p:cNvSpPr>
          <p:nvPr>
            <p:ph type="pic" sz="quarter" idx="14"/>
          </p:nvPr>
        </p:nvSpPr>
        <p:spPr>
          <a:xfrm>
            <a:off x="6032" y="1912946"/>
            <a:ext cx="12185968" cy="3493008"/>
          </a:xfrm>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hasCustomPrompt="1"/>
          </p:nvPr>
        </p:nvSpPr>
        <p:spPr>
          <a:xfrm>
            <a:off x="3848934" y="457496"/>
            <a:ext cx="4494133" cy="804338"/>
          </a:xfrm>
        </p:spPr>
        <p:txBody>
          <a:bodyPr lIns="0" tIns="0" rIns="0" bIns="0" rtlCol="0" anchor="b">
            <a:normAutofit/>
          </a:bodyPr>
          <a:lstStyle>
            <a:lvl1pPr algn="ctr">
              <a:defRPr sz="3600"/>
            </a:lvl1pPr>
          </a:lstStyle>
          <a:p>
            <a:pPr rtl="0"/>
            <a:r>
              <a:rPr lang="es-ES" noProof="0" dirty="0"/>
              <a:t>APÉNDICE</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grpSp>
        <p:nvGrpSpPr>
          <p:cNvPr id="4" name="Grupo 3">
            <a:extLst>
              <a:ext uri="{FF2B5EF4-FFF2-40B4-BE49-F238E27FC236}">
                <a16:creationId xmlns:a16="http://schemas.microsoft.com/office/drawing/2014/main" id="{908B302A-0F76-466E-9FCE-DCEECCBCF6C9}"/>
              </a:ext>
            </a:extLst>
          </p:cNvPr>
          <p:cNvGrpSpPr/>
          <p:nvPr userDrawn="1"/>
        </p:nvGrpSpPr>
        <p:grpSpPr>
          <a:xfrm>
            <a:off x="4765026" y="1509426"/>
            <a:ext cx="2661947" cy="100800"/>
            <a:chOff x="4732221" y="1509426"/>
            <a:chExt cx="2661947" cy="100800"/>
          </a:xfrm>
        </p:grpSpPr>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4732221" y="1509426"/>
              <a:ext cx="2597297" cy="100800"/>
              <a:chOff x="1740914" y="3240138"/>
              <a:chExt cx="1693486" cy="100800"/>
            </a:xfrm>
          </p:grpSpPr>
          <p:cxnSp>
            <p:nvCxnSpPr>
              <p:cNvPr id="12" name="Conector recto 11">
                <a:extLst>
                  <a:ext uri="{FF2B5EF4-FFF2-40B4-BE49-F238E27FC236}">
                    <a16:creationId xmlns:a16="http://schemas.microsoft.com/office/drawing/2014/main" id="{370B72A7-B625-48B8-88E6-BCE2A4DD531E}"/>
                  </a:ext>
                </a:extLst>
              </p:cNvPr>
              <p:cNvCxnSpPr/>
              <p:nvPr userDrawn="1"/>
            </p:nvCxnSpPr>
            <p:spPr>
              <a:xfrm>
                <a:off x="1740914" y="3290538"/>
                <a:ext cx="1643087"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21" name="Elipse 20">
              <a:extLst>
                <a:ext uri="{FF2B5EF4-FFF2-40B4-BE49-F238E27FC236}">
                  <a16:creationId xmlns:a16="http://schemas.microsoft.com/office/drawing/2014/main" id="{427C0C4F-6341-4BE0-931E-AAA6EA2AF137}"/>
                </a:ext>
              </a:extLst>
            </p:cNvPr>
            <p:cNvSpPr/>
            <p:nvPr userDrawn="1"/>
          </p:nvSpPr>
          <p:spPr>
            <a:xfrm flipH="1">
              <a:off x="7293367" y="1509426"/>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Tree>
    <p:extLst>
      <p:ext uri="{BB962C8B-B14F-4D97-AF65-F5344CB8AC3E}">
        <p14:creationId xmlns:p14="http://schemas.microsoft.com/office/powerpoint/2010/main" val="25764489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seño de contenido de testimonios">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hasCustomPrompt="1"/>
          </p:nvPr>
        </p:nvSpPr>
        <p:spPr>
          <a:xfrm>
            <a:off x="5104263" y="707529"/>
            <a:ext cx="6310887" cy="569086"/>
          </a:xfrm>
        </p:spPr>
        <p:txBody>
          <a:bodyPr lIns="0" tIns="0" rIns="0" bIns="0" rtlCol="0" anchor="b">
            <a:normAutofit/>
          </a:bodyPr>
          <a:lstStyle>
            <a:lvl1pPr algn="r">
              <a:defRPr sz="3600"/>
            </a:lvl1pPr>
          </a:lstStyle>
          <a:p>
            <a:pPr rtl="0"/>
            <a:r>
              <a:rPr lang="es-ES" noProof="0" dirty="0"/>
              <a:t>TESTIMONIOS</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7956142" y="1375202"/>
            <a:ext cx="4219416" cy="100800"/>
            <a:chOff x="685770" y="3240138"/>
            <a:chExt cx="2634457" cy="100800"/>
          </a:xfrm>
        </p:grpSpPr>
        <p:cxnSp>
          <p:nvCxnSpPr>
            <p:cNvPr id="12" name="Conector recto 11">
              <a:extLst>
                <a:ext uri="{FF2B5EF4-FFF2-40B4-BE49-F238E27FC236}">
                  <a16:creationId xmlns:a16="http://schemas.microsoft.com/office/drawing/2014/main" id="{370B72A7-B625-48B8-88E6-BCE2A4DD531E}"/>
                </a:ext>
              </a:extLst>
            </p:cNvPr>
            <p:cNvCxnSpPr>
              <a:cxnSpLocks/>
            </p:cNvCxnSpPr>
            <p:nvPr userDrawn="1"/>
          </p:nvCxnSpPr>
          <p:spPr>
            <a:xfrm>
              <a:off x="685770" y="3290538"/>
              <a:ext cx="2614093"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3254503"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40" name="Marcador de texto 2">
            <a:extLst>
              <a:ext uri="{FF2B5EF4-FFF2-40B4-BE49-F238E27FC236}">
                <a16:creationId xmlns:a16="http://schemas.microsoft.com/office/drawing/2014/main" id="{4A98AB01-9578-4430-96AD-F434AF0CDA20}"/>
              </a:ext>
            </a:extLst>
          </p:cNvPr>
          <p:cNvSpPr>
            <a:spLocks noGrp="1"/>
          </p:cNvSpPr>
          <p:nvPr>
            <p:ph type="body" idx="34" hasCustomPrompt="1"/>
          </p:nvPr>
        </p:nvSpPr>
        <p:spPr>
          <a:xfrm>
            <a:off x="822459" y="4996962"/>
            <a:ext cx="1625324"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Cargo del cliente</a:t>
            </a:r>
          </a:p>
        </p:txBody>
      </p:sp>
      <p:sp>
        <p:nvSpPr>
          <p:cNvPr id="41" name="Marcador de texto 2">
            <a:extLst>
              <a:ext uri="{FF2B5EF4-FFF2-40B4-BE49-F238E27FC236}">
                <a16:creationId xmlns:a16="http://schemas.microsoft.com/office/drawing/2014/main" id="{EF9D60F2-A1FB-4A95-997B-A4F1723AC1EC}"/>
              </a:ext>
            </a:extLst>
          </p:cNvPr>
          <p:cNvSpPr>
            <a:spLocks noGrp="1"/>
          </p:cNvSpPr>
          <p:nvPr>
            <p:ph type="body" idx="35" hasCustomPrompt="1"/>
          </p:nvPr>
        </p:nvSpPr>
        <p:spPr>
          <a:xfrm>
            <a:off x="822459" y="4191894"/>
            <a:ext cx="1625324" cy="720726"/>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patrón</a:t>
            </a:r>
            <a:br>
              <a:rPr lang="es-ES" noProof="0" dirty="0"/>
            </a:br>
            <a:r>
              <a:rPr lang="es-ES" noProof="0" dirty="0"/>
              <a:t>texto</a:t>
            </a:r>
          </a:p>
        </p:txBody>
      </p:sp>
      <p:sp>
        <p:nvSpPr>
          <p:cNvPr id="42" name="Marcador de posición de imagen 2">
            <a:extLst>
              <a:ext uri="{FF2B5EF4-FFF2-40B4-BE49-F238E27FC236}">
                <a16:creationId xmlns:a16="http://schemas.microsoft.com/office/drawing/2014/main" id="{76A56D2A-42F0-40C5-96D7-B1AC33152A85}"/>
              </a:ext>
            </a:extLst>
          </p:cNvPr>
          <p:cNvSpPr>
            <a:spLocks noGrp="1"/>
          </p:cNvSpPr>
          <p:nvPr>
            <p:ph type="pic" sz="quarter" idx="36"/>
          </p:nvPr>
        </p:nvSpPr>
        <p:spPr>
          <a:xfrm>
            <a:off x="2447783" y="4435460"/>
            <a:ext cx="1106424" cy="1106423"/>
          </a:xfrm>
          <a:prstGeom prst="ellipse">
            <a:avLst/>
          </a:prstGeom>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cxnSp>
        <p:nvCxnSpPr>
          <p:cNvPr id="43" name="Conector recto 42">
            <a:extLst>
              <a:ext uri="{FF2B5EF4-FFF2-40B4-BE49-F238E27FC236}">
                <a16:creationId xmlns:a16="http://schemas.microsoft.com/office/drawing/2014/main" id="{CF6D1C91-9136-4678-A712-92BE9B3902C4}"/>
              </a:ext>
            </a:extLst>
          </p:cNvPr>
          <p:cNvCxnSpPr>
            <a:cxnSpLocks/>
          </p:cNvCxnSpPr>
          <p:nvPr userDrawn="1"/>
        </p:nvCxnSpPr>
        <p:spPr>
          <a:xfrm flipV="1">
            <a:off x="3000995" y="3984820"/>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Marcador de texto 3">
            <a:extLst>
              <a:ext uri="{FF2B5EF4-FFF2-40B4-BE49-F238E27FC236}">
                <a16:creationId xmlns:a16="http://schemas.microsoft.com/office/drawing/2014/main" id="{F2D92A7B-1C40-4AEB-92C3-C35F8C01F1FA}"/>
              </a:ext>
            </a:extLst>
          </p:cNvPr>
          <p:cNvSpPr>
            <a:spLocks noGrp="1"/>
          </p:cNvSpPr>
          <p:nvPr>
            <p:ph type="body" sz="quarter" idx="49"/>
          </p:nvPr>
        </p:nvSpPr>
        <p:spPr>
          <a:xfrm>
            <a:off x="803253"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rtlCol="0">
            <a:normAutofit/>
          </a:bodyPr>
          <a:lstStyle>
            <a:lvl1pPr marL="0" indent="0">
              <a:buNone/>
              <a:defRPr sz="1400">
                <a:solidFill>
                  <a:schemeClr val="tx2"/>
                </a:solidFill>
              </a:defRPr>
            </a:lvl1pPr>
          </a:lstStyle>
          <a:p>
            <a:pPr lvl="0" rtl="0"/>
            <a:r>
              <a:rPr lang="es-ES" noProof="0"/>
              <a:t>Haga clic para modificar los estilos de texto del patrón</a:t>
            </a:r>
          </a:p>
        </p:txBody>
      </p:sp>
      <p:sp>
        <p:nvSpPr>
          <p:cNvPr id="24" name="Elipse 23">
            <a:extLst>
              <a:ext uri="{FF2B5EF4-FFF2-40B4-BE49-F238E27FC236}">
                <a16:creationId xmlns:a16="http://schemas.microsoft.com/office/drawing/2014/main" id="{F2E312F1-B417-47B6-97E4-7CCA31034F82}"/>
              </a:ext>
            </a:extLst>
          </p:cNvPr>
          <p:cNvSpPr/>
          <p:nvPr userDrawn="1"/>
        </p:nvSpPr>
        <p:spPr>
          <a:xfrm>
            <a:off x="2950595" y="3930376"/>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58" name="Marcador de texto 2">
            <a:extLst>
              <a:ext uri="{FF2B5EF4-FFF2-40B4-BE49-F238E27FC236}">
                <a16:creationId xmlns:a16="http://schemas.microsoft.com/office/drawing/2014/main" id="{13DB5D84-04D8-4536-A06B-AED76E7C51D7}"/>
              </a:ext>
            </a:extLst>
          </p:cNvPr>
          <p:cNvSpPr>
            <a:spLocks noGrp="1"/>
          </p:cNvSpPr>
          <p:nvPr>
            <p:ph type="body" idx="50" hasCustomPrompt="1"/>
          </p:nvPr>
        </p:nvSpPr>
        <p:spPr>
          <a:xfrm>
            <a:off x="4586638" y="4996962"/>
            <a:ext cx="1625324"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Cargo del cliente</a:t>
            </a:r>
          </a:p>
        </p:txBody>
      </p:sp>
      <p:sp>
        <p:nvSpPr>
          <p:cNvPr id="59" name="Marcador de texto 2">
            <a:extLst>
              <a:ext uri="{FF2B5EF4-FFF2-40B4-BE49-F238E27FC236}">
                <a16:creationId xmlns:a16="http://schemas.microsoft.com/office/drawing/2014/main" id="{3AB0AC7E-7919-422E-95A1-82E8B125756D}"/>
              </a:ext>
            </a:extLst>
          </p:cNvPr>
          <p:cNvSpPr>
            <a:spLocks noGrp="1"/>
          </p:cNvSpPr>
          <p:nvPr>
            <p:ph type="body" idx="51" hasCustomPrompt="1"/>
          </p:nvPr>
        </p:nvSpPr>
        <p:spPr>
          <a:xfrm>
            <a:off x="4586638" y="4191894"/>
            <a:ext cx="1625324" cy="720726"/>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patrón</a:t>
            </a:r>
            <a:br>
              <a:rPr lang="es-ES" noProof="0" dirty="0"/>
            </a:br>
            <a:r>
              <a:rPr lang="es-ES" noProof="0" dirty="0"/>
              <a:t>texto</a:t>
            </a:r>
          </a:p>
        </p:txBody>
      </p:sp>
      <p:sp>
        <p:nvSpPr>
          <p:cNvPr id="60" name="Marcador de posición de imagen 2">
            <a:extLst>
              <a:ext uri="{FF2B5EF4-FFF2-40B4-BE49-F238E27FC236}">
                <a16:creationId xmlns:a16="http://schemas.microsoft.com/office/drawing/2014/main" id="{B44FD76B-D1AE-458B-AF32-E4AA246B0881}"/>
              </a:ext>
            </a:extLst>
          </p:cNvPr>
          <p:cNvSpPr>
            <a:spLocks noGrp="1"/>
          </p:cNvSpPr>
          <p:nvPr>
            <p:ph type="pic" sz="quarter" idx="52"/>
          </p:nvPr>
        </p:nvSpPr>
        <p:spPr>
          <a:xfrm>
            <a:off x="6211962" y="4435460"/>
            <a:ext cx="1106424" cy="1106423"/>
          </a:xfrm>
          <a:prstGeom prst="ellipse">
            <a:avLst/>
          </a:prstGeom>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cxnSp>
        <p:nvCxnSpPr>
          <p:cNvPr id="61" name="Conector recto 60">
            <a:extLst>
              <a:ext uri="{FF2B5EF4-FFF2-40B4-BE49-F238E27FC236}">
                <a16:creationId xmlns:a16="http://schemas.microsoft.com/office/drawing/2014/main" id="{07D22CD4-7F86-495D-B381-7D706058B916}"/>
              </a:ext>
            </a:extLst>
          </p:cNvPr>
          <p:cNvCxnSpPr>
            <a:cxnSpLocks/>
          </p:cNvCxnSpPr>
          <p:nvPr userDrawn="1"/>
        </p:nvCxnSpPr>
        <p:spPr>
          <a:xfrm flipV="1">
            <a:off x="6765174" y="3984820"/>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2" name="Marcador de texto 3">
            <a:extLst>
              <a:ext uri="{FF2B5EF4-FFF2-40B4-BE49-F238E27FC236}">
                <a16:creationId xmlns:a16="http://schemas.microsoft.com/office/drawing/2014/main" id="{1BA0EB90-BA97-4A18-AD3D-1E839B636DEB}"/>
              </a:ext>
            </a:extLst>
          </p:cNvPr>
          <p:cNvSpPr>
            <a:spLocks noGrp="1"/>
          </p:cNvSpPr>
          <p:nvPr>
            <p:ph type="body" sz="quarter" idx="53"/>
          </p:nvPr>
        </p:nvSpPr>
        <p:spPr>
          <a:xfrm>
            <a:off x="4567432"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rtlCol="0">
            <a:normAutofit/>
          </a:bodyPr>
          <a:lstStyle>
            <a:lvl1pPr marL="0" indent="0">
              <a:buNone/>
              <a:defRPr sz="1400">
                <a:solidFill>
                  <a:schemeClr val="tx2"/>
                </a:solidFill>
              </a:defRPr>
            </a:lvl1pPr>
          </a:lstStyle>
          <a:p>
            <a:pPr lvl="0" rtl="0"/>
            <a:r>
              <a:rPr lang="es-ES" noProof="0"/>
              <a:t>Haga clic para modificar los estilos de texto del patrón</a:t>
            </a:r>
          </a:p>
        </p:txBody>
      </p:sp>
      <p:sp>
        <p:nvSpPr>
          <p:cNvPr id="63" name="Elipse 62">
            <a:extLst>
              <a:ext uri="{FF2B5EF4-FFF2-40B4-BE49-F238E27FC236}">
                <a16:creationId xmlns:a16="http://schemas.microsoft.com/office/drawing/2014/main" id="{ED057A87-963C-4F8A-BD4C-959BF8AF699B}"/>
              </a:ext>
            </a:extLst>
          </p:cNvPr>
          <p:cNvSpPr/>
          <p:nvPr userDrawn="1"/>
        </p:nvSpPr>
        <p:spPr>
          <a:xfrm>
            <a:off x="6714774" y="3930376"/>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64" name="Marcador de texto 2">
            <a:extLst>
              <a:ext uri="{FF2B5EF4-FFF2-40B4-BE49-F238E27FC236}">
                <a16:creationId xmlns:a16="http://schemas.microsoft.com/office/drawing/2014/main" id="{B6BAFE05-9EC0-4C3C-AB0F-89A83361452F}"/>
              </a:ext>
            </a:extLst>
          </p:cNvPr>
          <p:cNvSpPr>
            <a:spLocks noGrp="1"/>
          </p:cNvSpPr>
          <p:nvPr>
            <p:ph type="body" idx="54" hasCustomPrompt="1"/>
          </p:nvPr>
        </p:nvSpPr>
        <p:spPr>
          <a:xfrm>
            <a:off x="8350818" y="4992196"/>
            <a:ext cx="1625324" cy="328343"/>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Cargo del cliente</a:t>
            </a:r>
          </a:p>
        </p:txBody>
      </p:sp>
      <p:sp>
        <p:nvSpPr>
          <p:cNvPr id="65" name="Marcador de texto 2">
            <a:extLst>
              <a:ext uri="{FF2B5EF4-FFF2-40B4-BE49-F238E27FC236}">
                <a16:creationId xmlns:a16="http://schemas.microsoft.com/office/drawing/2014/main" id="{290BF8E2-78CA-4427-9231-3C5EDC272DEE}"/>
              </a:ext>
            </a:extLst>
          </p:cNvPr>
          <p:cNvSpPr>
            <a:spLocks noGrp="1"/>
          </p:cNvSpPr>
          <p:nvPr>
            <p:ph type="body" idx="55" hasCustomPrompt="1"/>
          </p:nvPr>
        </p:nvSpPr>
        <p:spPr>
          <a:xfrm>
            <a:off x="8350818" y="4187128"/>
            <a:ext cx="1625324" cy="720726"/>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patrón</a:t>
            </a:r>
            <a:br>
              <a:rPr lang="es-ES" noProof="0" dirty="0"/>
            </a:br>
            <a:r>
              <a:rPr lang="es-ES" noProof="0" dirty="0"/>
              <a:t>texto</a:t>
            </a:r>
          </a:p>
        </p:txBody>
      </p:sp>
      <p:sp>
        <p:nvSpPr>
          <p:cNvPr id="66" name="Marcador de posición de imagen 2">
            <a:extLst>
              <a:ext uri="{FF2B5EF4-FFF2-40B4-BE49-F238E27FC236}">
                <a16:creationId xmlns:a16="http://schemas.microsoft.com/office/drawing/2014/main" id="{ACA8732F-AB9E-4253-BB5A-5ADD5BA9B153}"/>
              </a:ext>
            </a:extLst>
          </p:cNvPr>
          <p:cNvSpPr>
            <a:spLocks noGrp="1"/>
          </p:cNvSpPr>
          <p:nvPr>
            <p:ph type="pic" sz="quarter" idx="56"/>
          </p:nvPr>
        </p:nvSpPr>
        <p:spPr>
          <a:xfrm>
            <a:off x="9976142" y="4430694"/>
            <a:ext cx="1106424" cy="1106423"/>
          </a:xfrm>
          <a:prstGeom prst="ellipse">
            <a:avLst/>
          </a:prstGeom>
          <a:ln w="12700">
            <a:solidFill>
              <a:schemeClr val="bg1">
                <a:lumMod val="50000"/>
                <a:lumOff val="50000"/>
              </a:schemeClr>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cxnSp>
        <p:nvCxnSpPr>
          <p:cNvPr id="67" name="Conector recto 66">
            <a:extLst>
              <a:ext uri="{FF2B5EF4-FFF2-40B4-BE49-F238E27FC236}">
                <a16:creationId xmlns:a16="http://schemas.microsoft.com/office/drawing/2014/main" id="{BB9A566A-8C97-4AE6-B9EF-701587499889}"/>
              </a:ext>
            </a:extLst>
          </p:cNvPr>
          <p:cNvCxnSpPr>
            <a:cxnSpLocks/>
          </p:cNvCxnSpPr>
          <p:nvPr userDrawn="1"/>
        </p:nvCxnSpPr>
        <p:spPr>
          <a:xfrm flipV="1">
            <a:off x="10529354" y="3980054"/>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8" name="Marcador de posición de texto 3">
            <a:extLst>
              <a:ext uri="{FF2B5EF4-FFF2-40B4-BE49-F238E27FC236}">
                <a16:creationId xmlns:a16="http://schemas.microsoft.com/office/drawing/2014/main" id="{45B69021-5E85-4B37-B529-366AC57512FD}"/>
              </a:ext>
            </a:extLst>
          </p:cNvPr>
          <p:cNvSpPr>
            <a:spLocks noGrp="1"/>
          </p:cNvSpPr>
          <p:nvPr>
            <p:ph type="body" sz="quarter" idx="57"/>
          </p:nvPr>
        </p:nvSpPr>
        <p:spPr>
          <a:xfrm>
            <a:off x="8331612"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rtlCol="0">
            <a:normAutofit/>
          </a:bodyPr>
          <a:lstStyle>
            <a:lvl1pPr marL="0" indent="0">
              <a:buNone/>
              <a:defRPr sz="1400">
                <a:solidFill>
                  <a:schemeClr val="tx2"/>
                </a:solidFill>
              </a:defRPr>
            </a:lvl1pPr>
          </a:lstStyle>
          <a:p>
            <a:pPr lvl="0" rtl="0"/>
            <a:r>
              <a:rPr lang="es-ES" noProof="0"/>
              <a:t>Haga clic para modificar los estilos de texto del patrón</a:t>
            </a:r>
          </a:p>
        </p:txBody>
      </p:sp>
      <p:sp>
        <p:nvSpPr>
          <p:cNvPr id="69" name="Elipse 68">
            <a:extLst>
              <a:ext uri="{FF2B5EF4-FFF2-40B4-BE49-F238E27FC236}">
                <a16:creationId xmlns:a16="http://schemas.microsoft.com/office/drawing/2014/main" id="{E407CD49-808A-445A-96C0-E3083C9FB390}"/>
              </a:ext>
            </a:extLst>
          </p:cNvPr>
          <p:cNvSpPr/>
          <p:nvPr userDrawn="1"/>
        </p:nvSpPr>
        <p:spPr>
          <a:xfrm>
            <a:off x="10478954" y="3925610"/>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Tree>
    <p:extLst>
      <p:ext uri="{BB962C8B-B14F-4D97-AF65-F5344CB8AC3E}">
        <p14:creationId xmlns:p14="http://schemas.microsoft.com/office/powerpoint/2010/main" val="8641312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seño de contenido de caso práctic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1980591"/>
            <a:ext cx="4187903" cy="1177174"/>
          </a:xfrm>
        </p:spPr>
        <p:txBody>
          <a:bodyPr lIns="0" tIns="0" rIns="0" bIns="0" rtlCol="0" anchor="b">
            <a:normAutofit/>
          </a:bodyPr>
          <a:lstStyle>
            <a:lvl1pPr>
              <a:defRPr sz="3600"/>
            </a:lvl1pPr>
          </a:lstStyle>
          <a:p>
            <a:pPr rtl="0"/>
            <a:r>
              <a:rPr lang="es-ES" noProof="0" dirty="0"/>
              <a:t>CASO PRÁCTICO</a:t>
            </a:r>
          </a:p>
        </p:txBody>
      </p:sp>
      <p:sp>
        <p:nvSpPr>
          <p:cNvPr id="3" name="Marcador de texto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610893"/>
            <a:ext cx="4168311" cy="1897530"/>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 name="Marcador de fecha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11" name="Marcador de posición de imagen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5" name="Grupo 14">
            <a:extLst>
              <a:ext uri="{FF2B5EF4-FFF2-40B4-BE49-F238E27FC236}">
                <a16:creationId xmlns:a16="http://schemas.microsoft.com/office/drawing/2014/main" id="{B7317392-EF87-4050-8BBE-32F74B0CF15A}"/>
              </a:ext>
            </a:extLst>
          </p:cNvPr>
          <p:cNvGrpSpPr/>
          <p:nvPr userDrawn="1"/>
        </p:nvGrpSpPr>
        <p:grpSpPr>
          <a:xfrm>
            <a:off x="0" y="3319328"/>
            <a:ext cx="4925183" cy="100800"/>
            <a:chOff x="-1228304" y="3240138"/>
            <a:chExt cx="4925183" cy="100800"/>
          </a:xfrm>
        </p:grpSpPr>
        <p:cxnSp>
          <p:nvCxnSpPr>
            <p:cNvPr id="13" name="Conector recto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4860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1BBC5D9C-B8FB-455B-9398-36DB21F2765E}"/>
                </a:ext>
              </a:extLst>
            </p:cNvPr>
            <p:cNvSpPr/>
            <p:nvPr userDrawn="1"/>
          </p:nvSpPr>
          <p:spPr>
            <a:xfrm>
              <a:off x="3596079"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7" name="Elips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20" name="Conector recto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Marcador de texto 2">
            <a:extLst>
              <a:ext uri="{FF2B5EF4-FFF2-40B4-BE49-F238E27FC236}">
                <a16:creationId xmlns:a16="http://schemas.microsoft.com/office/drawing/2014/main" id="{82DA762C-1D45-43AA-9DB3-3D8DBE3EACFE}"/>
              </a:ext>
            </a:extLst>
          </p:cNvPr>
          <p:cNvSpPr>
            <a:spLocks noGrp="1"/>
          </p:cNvSpPr>
          <p:nvPr>
            <p:ph type="body" idx="33" hasCustomPrompt="1"/>
          </p:nvPr>
        </p:nvSpPr>
        <p:spPr>
          <a:xfrm>
            <a:off x="5267325" y="1126345"/>
            <a:ext cx="6086475" cy="2662466"/>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8" name="Marcador de texto 2">
            <a:extLst>
              <a:ext uri="{FF2B5EF4-FFF2-40B4-BE49-F238E27FC236}">
                <a16:creationId xmlns:a16="http://schemas.microsoft.com/office/drawing/2014/main" id="{4C3C1BF4-C955-4D71-87E4-BE0F7B619575}"/>
              </a:ext>
            </a:extLst>
          </p:cNvPr>
          <p:cNvSpPr>
            <a:spLocks noGrp="1"/>
          </p:cNvSpPr>
          <p:nvPr>
            <p:ph type="body" idx="34" hasCustomPrompt="1"/>
          </p:nvPr>
        </p:nvSpPr>
        <p:spPr>
          <a:xfrm>
            <a:off x="5269967" y="3909256"/>
            <a:ext cx="6086475" cy="1822399"/>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Tree>
    <p:extLst>
      <p:ext uri="{BB962C8B-B14F-4D97-AF65-F5344CB8AC3E}">
        <p14:creationId xmlns:p14="http://schemas.microsoft.com/office/powerpoint/2010/main" val="22059565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seño de teléfono móvil y contenido">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1294387"/>
            <a:ext cx="5314072" cy="569086"/>
          </a:xfrm>
        </p:spPr>
        <p:txBody>
          <a:bodyPr lIns="0" tIns="0" rIns="0" bIns="0" rtlCol="0" anchor="b">
            <a:normAutofit/>
          </a:bodyPr>
          <a:lstStyle>
            <a:lvl1pPr algn="l">
              <a:defRPr sz="3600"/>
            </a:lvl1pPr>
          </a:lstStyle>
          <a:p>
            <a:pPr rtl="0"/>
            <a:r>
              <a:rPr lang="es-ES" noProof="0" dirty="0"/>
              <a:t>HAGA CLIC PARA EDITAR EL TÍTULO</a:t>
            </a:r>
          </a:p>
        </p:txBody>
      </p:sp>
      <p:sp>
        <p:nvSpPr>
          <p:cNvPr id="9" name="Marcador de texto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096000" y="2212679"/>
            <a:ext cx="5292725" cy="978407"/>
          </a:xfrm>
        </p:spPr>
        <p:txBody>
          <a:bodyPr lIns="0" tIns="0" rIns="0" bIns="0" rtlCol="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6096000" y="1970230"/>
            <a:ext cx="6096000" cy="100800"/>
            <a:chOff x="646015" y="3248308"/>
            <a:chExt cx="3107749" cy="100800"/>
          </a:xfrm>
        </p:grpSpPr>
        <p:cxnSp>
          <p:nvCxnSpPr>
            <p:cNvPr id="12" name="Conector recto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3" name="Marcador de texto 2">
            <a:extLst>
              <a:ext uri="{FF2B5EF4-FFF2-40B4-BE49-F238E27FC236}">
                <a16:creationId xmlns:a16="http://schemas.microsoft.com/office/drawing/2014/main" id="{ABD2EF23-562D-4049-92E3-48371C9E83A4}"/>
              </a:ext>
            </a:extLst>
          </p:cNvPr>
          <p:cNvSpPr>
            <a:spLocks noGrp="1"/>
          </p:cNvSpPr>
          <p:nvPr>
            <p:ph type="body" idx="30" hasCustomPrompt="1"/>
          </p:nvPr>
        </p:nvSpPr>
        <p:spPr>
          <a:xfrm>
            <a:off x="6098826" y="3335524"/>
            <a:ext cx="5311245" cy="2248846"/>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 name="Rectángulo 2">
            <a:extLst>
              <a:ext uri="{FF2B5EF4-FFF2-40B4-BE49-F238E27FC236}">
                <a16:creationId xmlns:a16="http://schemas.microsoft.com/office/drawing/2014/main" id="{496B07E0-C579-4C5F-9AD4-6AF791562924}"/>
              </a:ext>
            </a:extLst>
          </p:cNvPr>
          <p:cNvSpPr/>
          <p:nvPr userDrawn="1"/>
        </p:nvSpPr>
        <p:spPr>
          <a:xfrm>
            <a:off x="963549" y="1819285"/>
            <a:ext cx="4306824" cy="3648456"/>
          </a:xfrm>
          <a:prstGeom prst="rect">
            <a:avLst/>
          </a:prstGeom>
          <a:blipFill>
            <a:blip r:embed="rId2">
              <a:extLst>
                <a:ext uri="{96DAC541-7B7A-43D3-8B79-37D633B846F1}">
                  <asvg:svgBlip xmlns:asvg="http://schemas.microsoft.com/office/drawing/2016/SVG/main" r:embed="rId3"/>
                </a:ext>
              </a:extLst>
            </a:blip>
            <a:srcRect/>
            <a:stretch>
              <a:fillRect t="-195" b="-19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21" name="Marcador de posición de imagen 2">
            <a:extLst>
              <a:ext uri="{FF2B5EF4-FFF2-40B4-BE49-F238E27FC236}">
                <a16:creationId xmlns:a16="http://schemas.microsoft.com/office/drawing/2014/main" id="{D5639F99-011E-49CF-8ABD-A4DB4439FB47}"/>
              </a:ext>
            </a:extLst>
          </p:cNvPr>
          <p:cNvSpPr>
            <a:spLocks noGrp="1"/>
          </p:cNvSpPr>
          <p:nvPr>
            <p:ph type="pic" sz="quarter" idx="14"/>
          </p:nvPr>
        </p:nvSpPr>
        <p:spPr>
          <a:xfrm>
            <a:off x="3315505" y="1976894"/>
            <a:ext cx="1819656" cy="3108960"/>
          </a:xfrm>
          <a:ln w="25400">
            <a:solidFill>
              <a:schemeClr val="tx2"/>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
        <p:nvSpPr>
          <p:cNvPr id="22" name="Marcador de posición de imagen 2">
            <a:extLst>
              <a:ext uri="{FF2B5EF4-FFF2-40B4-BE49-F238E27FC236}">
                <a16:creationId xmlns:a16="http://schemas.microsoft.com/office/drawing/2014/main" id="{028483B2-B562-448D-AEE1-556BC9366BBA}"/>
              </a:ext>
            </a:extLst>
          </p:cNvPr>
          <p:cNvSpPr>
            <a:spLocks noGrp="1"/>
          </p:cNvSpPr>
          <p:nvPr>
            <p:ph type="pic" sz="quarter" idx="31"/>
          </p:nvPr>
        </p:nvSpPr>
        <p:spPr>
          <a:xfrm>
            <a:off x="1102188" y="3517926"/>
            <a:ext cx="2057400" cy="1819656"/>
          </a:xfrm>
          <a:ln w="25400">
            <a:solidFill>
              <a:schemeClr val="tx2"/>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Tree>
    <p:extLst>
      <p:ext uri="{BB962C8B-B14F-4D97-AF65-F5344CB8AC3E}">
        <p14:creationId xmlns:p14="http://schemas.microsoft.com/office/powerpoint/2010/main" val="31957634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anual">
    <p:spTree>
      <p:nvGrpSpPr>
        <p:cNvPr id="1" name=""/>
        <p:cNvGrpSpPr/>
        <p:nvPr/>
      </p:nvGrpSpPr>
      <p:grpSpPr>
        <a:xfrm>
          <a:off x="0" y="0"/>
          <a:ext cx="0" cy="0"/>
          <a:chOff x="0" y="0"/>
          <a:chExt cx="0" cy="0"/>
        </a:xfrm>
      </p:grpSpPr>
      <p:sp>
        <p:nvSpPr>
          <p:cNvPr id="35" name="Rectángulo 34">
            <a:extLst>
              <a:ext uri="{FF2B5EF4-FFF2-40B4-BE49-F238E27FC236}">
                <a16:creationId xmlns:a16="http://schemas.microsoft.com/office/drawing/2014/main" id="{42737603-04DB-411C-B2D9-BDFF9AEE89D6}"/>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1" name="Marcador de texto 3">
            <a:extLst>
              <a:ext uri="{FF2B5EF4-FFF2-40B4-BE49-F238E27FC236}">
                <a16:creationId xmlns:a16="http://schemas.microsoft.com/office/drawing/2014/main" id="{605A03A4-E79C-49C5-A546-FF8E2D42E9D2}"/>
              </a:ext>
            </a:extLst>
          </p:cNvPr>
          <p:cNvSpPr>
            <a:spLocks noGrp="1"/>
          </p:cNvSpPr>
          <p:nvPr>
            <p:ph type="body" sz="half" idx="2"/>
          </p:nvPr>
        </p:nvSpPr>
        <p:spPr>
          <a:xfrm>
            <a:off x="883319" y="3054194"/>
            <a:ext cx="1645920" cy="618756"/>
          </a:xfrm>
        </p:spPr>
        <p:txBody>
          <a:bodyPr lIns="0" tIns="0" rIns="0" bIns="0" rtlCol="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22" name="Marcador de texto 3">
            <a:extLst>
              <a:ext uri="{FF2B5EF4-FFF2-40B4-BE49-F238E27FC236}">
                <a16:creationId xmlns:a16="http://schemas.microsoft.com/office/drawing/2014/main" id="{9EA27EF7-FC6B-496C-B737-B9219950367E}"/>
              </a:ext>
            </a:extLst>
          </p:cNvPr>
          <p:cNvSpPr>
            <a:spLocks noGrp="1"/>
          </p:cNvSpPr>
          <p:nvPr>
            <p:ph type="body" sz="half" idx="34" hasCustomPrompt="1"/>
          </p:nvPr>
        </p:nvSpPr>
        <p:spPr>
          <a:xfrm>
            <a:off x="1384584" y="2023761"/>
            <a:ext cx="2469965" cy="982274"/>
          </a:xfrm>
        </p:spPr>
        <p:txBody>
          <a:bodyPr lIns="0" rIns="0" bIns="0" rtlCol="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dirty="0"/>
              <a:t>Texto del patrón</a:t>
            </a:r>
            <a:br>
              <a:rPr lang="es-ES" noProof="0" dirty="0"/>
            </a:br>
            <a:r>
              <a:rPr lang="es-ES" noProof="0" dirty="0"/>
              <a:t>estilos</a:t>
            </a:r>
          </a:p>
        </p:txBody>
      </p:sp>
      <p:sp>
        <p:nvSpPr>
          <p:cNvPr id="23" name="Marcador de posición de texto 3">
            <a:extLst>
              <a:ext uri="{FF2B5EF4-FFF2-40B4-BE49-F238E27FC236}">
                <a16:creationId xmlns:a16="http://schemas.microsoft.com/office/drawing/2014/main" id="{6C0E2C30-6E91-49DE-B7A1-6E32A19EC81D}"/>
              </a:ext>
            </a:extLst>
          </p:cNvPr>
          <p:cNvSpPr>
            <a:spLocks noGrp="1"/>
          </p:cNvSpPr>
          <p:nvPr>
            <p:ph type="body" sz="half" idx="36"/>
          </p:nvPr>
        </p:nvSpPr>
        <p:spPr>
          <a:xfrm>
            <a:off x="2596444" y="3054194"/>
            <a:ext cx="1389888" cy="618756"/>
          </a:xfrm>
        </p:spPr>
        <p:txBody>
          <a:bodyPr lIns="0" tIns="0" rIns="0" bIns="0" rtlCol="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s-ES" noProof="0"/>
              <a:t>Haga clic para modificar los estilos de texto del patrón</a:t>
            </a:r>
          </a:p>
        </p:txBody>
      </p:sp>
      <p:sp>
        <p:nvSpPr>
          <p:cNvPr id="24" name="Marcador de posición de imagen 12">
            <a:extLst>
              <a:ext uri="{FF2B5EF4-FFF2-40B4-BE49-F238E27FC236}">
                <a16:creationId xmlns:a16="http://schemas.microsoft.com/office/drawing/2014/main" id="{70BE5E73-C067-492F-BE30-5E3DADAD40EF}"/>
              </a:ext>
            </a:extLst>
          </p:cNvPr>
          <p:cNvSpPr>
            <a:spLocks noGrp="1"/>
          </p:cNvSpPr>
          <p:nvPr>
            <p:ph type="pic" sz="quarter" idx="37"/>
          </p:nvPr>
        </p:nvSpPr>
        <p:spPr>
          <a:xfrm>
            <a:off x="875852" y="3731781"/>
            <a:ext cx="1636776" cy="1618488"/>
          </a:xfrm>
        </p:spPr>
        <p:txBody>
          <a:bodyPr rtlCol="0" anchor="ctr" anchorCtr="0">
            <a:noAutofit/>
          </a:bodyPr>
          <a:lstStyle>
            <a:lvl1pPr marL="0" indent="0" algn="ctr">
              <a:buNone/>
              <a:defRPr sz="1400">
                <a:solidFill>
                  <a:schemeClr val="tx1"/>
                </a:solidFill>
              </a:defRPr>
            </a:lvl1pPr>
          </a:lstStyle>
          <a:p>
            <a:pPr rtl="0"/>
            <a:r>
              <a:rPr lang="es-ES" noProof="0"/>
              <a:t>Haga clic en el icono para agregar una imagen</a:t>
            </a:r>
            <a:endParaRPr lang="es-ES" noProof="0" dirty="0"/>
          </a:p>
        </p:txBody>
      </p:sp>
      <p:sp>
        <p:nvSpPr>
          <p:cNvPr id="25" name="Marcador de posición de imagen 12">
            <a:extLst>
              <a:ext uri="{FF2B5EF4-FFF2-40B4-BE49-F238E27FC236}">
                <a16:creationId xmlns:a16="http://schemas.microsoft.com/office/drawing/2014/main" id="{36A9B448-4FDC-41F7-941E-5BF5A129057A}"/>
              </a:ext>
            </a:extLst>
          </p:cNvPr>
          <p:cNvSpPr>
            <a:spLocks noGrp="1"/>
          </p:cNvSpPr>
          <p:nvPr>
            <p:ph type="pic" sz="quarter" idx="38"/>
          </p:nvPr>
        </p:nvSpPr>
        <p:spPr>
          <a:xfrm>
            <a:off x="2499831" y="3731781"/>
            <a:ext cx="1636776" cy="1618488"/>
          </a:xfrm>
        </p:spPr>
        <p:txBody>
          <a:bodyPr rtlCol="0" anchor="ctr" anchorCtr="0">
            <a:noAutofit/>
          </a:bodyPr>
          <a:lstStyle>
            <a:lvl1pPr marL="0" indent="0" algn="ctr">
              <a:buNone/>
              <a:defRPr sz="1400">
                <a:solidFill>
                  <a:schemeClr val="tx1"/>
                </a:solidFill>
              </a:defRPr>
            </a:lvl1pPr>
          </a:lstStyle>
          <a:p>
            <a:pPr rtl="0"/>
            <a:r>
              <a:rPr lang="es-ES" noProof="0"/>
              <a:t>Haga clic en el icono para agregar una imagen</a:t>
            </a:r>
            <a:endParaRPr lang="es-ES" noProof="0" dirty="0"/>
          </a:p>
        </p:txBody>
      </p:sp>
      <p:sp>
        <p:nvSpPr>
          <p:cNvPr id="26" name="Marcador de posición de texto 3">
            <a:extLst>
              <a:ext uri="{FF2B5EF4-FFF2-40B4-BE49-F238E27FC236}">
                <a16:creationId xmlns:a16="http://schemas.microsoft.com/office/drawing/2014/main" id="{90B3A413-8776-4B3B-931F-C132DAB3A425}"/>
              </a:ext>
            </a:extLst>
          </p:cNvPr>
          <p:cNvSpPr>
            <a:spLocks noGrp="1"/>
          </p:cNvSpPr>
          <p:nvPr>
            <p:ph type="body" sz="half" idx="39"/>
          </p:nvPr>
        </p:nvSpPr>
        <p:spPr>
          <a:xfrm>
            <a:off x="4940427" y="3054194"/>
            <a:ext cx="2113508" cy="618756"/>
          </a:xfrm>
        </p:spPr>
        <p:txBody>
          <a:bodyPr lIns="0" tIns="0" rIns="0" bIns="0" rtlCol="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s-ES" noProof="0"/>
              <a:t>Haga clic para modificar los estilos de texto del patrón</a:t>
            </a:r>
          </a:p>
        </p:txBody>
      </p:sp>
      <p:sp>
        <p:nvSpPr>
          <p:cNvPr id="27" name="Marcador de texto 3">
            <a:extLst>
              <a:ext uri="{FF2B5EF4-FFF2-40B4-BE49-F238E27FC236}">
                <a16:creationId xmlns:a16="http://schemas.microsoft.com/office/drawing/2014/main" id="{BAD0CCD5-B712-4DB2-BFE3-4D3461B29F6D}"/>
              </a:ext>
            </a:extLst>
          </p:cNvPr>
          <p:cNvSpPr>
            <a:spLocks noGrp="1"/>
          </p:cNvSpPr>
          <p:nvPr>
            <p:ph type="body" sz="half" idx="40" hasCustomPrompt="1"/>
          </p:nvPr>
        </p:nvSpPr>
        <p:spPr>
          <a:xfrm>
            <a:off x="5494328" y="2023761"/>
            <a:ext cx="1943702" cy="982274"/>
          </a:xfrm>
        </p:spPr>
        <p:txBody>
          <a:bodyPr lIns="0" rIns="0" bIns="0" rtlCol="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dirty="0"/>
              <a:t>Texto del patrón</a:t>
            </a:r>
            <a:br>
              <a:rPr lang="es-ES" noProof="0" dirty="0"/>
            </a:br>
            <a:r>
              <a:rPr lang="es-ES" noProof="0" dirty="0"/>
              <a:t>estilos</a:t>
            </a:r>
          </a:p>
        </p:txBody>
      </p:sp>
      <p:sp>
        <p:nvSpPr>
          <p:cNvPr id="28" name="Marcador de posición de imagen 12">
            <a:extLst>
              <a:ext uri="{FF2B5EF4-FFF2-40B4-BE49-F238E27FC236}">
                <a16:creationId xmlns:a16="http://schemas.microsoft.com/office/drawing/2014/main" id="{64125935-B0D3-4ABD-9BBA-A60E46D2C55C}"/>
              </a:ext>
            </a:extLst>
          </p:cNvPr>
          <p:cNvSpPr>
            <a:spLocks noGrp="1"/>
          </p:cNvSpPr>
          <p:nvPr>
            <p:ph type="pic" sz="quarter" idx="43"/>
          </p:nvPr>
        </p:nvSpPr>
        <p:spPr>
          <a:xfrm>
            <a:off x="4946407" y="3731781"/>
            <a:ext cx="2048256" cy="896112"/>
          </a:xfrm>
        </p:spPr>
        <p:txBody>
          <a:bodyPr rtlCol="0" anchor="ctr" anchorCtr="0">
            <a:noAutofit/>
          </a:bodyPr>
          <a:lstStyle>
            <a:lvl1pPr marL="0" indent="0" algn="ctr">
              <a:buNone/>
              <a:defRPr sz="1400">
                <a:solidFill>
                  <a:schemeClr val="tx1"/>
                </a:solidFill>
              </a:defRPr>
            </a:lvl1pPr>
          </a:lstStyle>
          <a:p>
            <a:pPr rtl="0"/>
            <a:r>
              <a:rPr lang="es-ES" noProof="0"/>
              <a:t>Haga clic en el icono para agregar una imagen</a:t>
            </a:r>
            <a:endParaRPr lang="es-ES" noProof="0" dirty="0"/>
          </a:p>
        </p:txBody>
      </p:sp>
      <p:sp>
        <p:nvSpPr>
          <p:cNvPr id="29" name="Marcador de posición de texto 3">
            <a:extLst>
              <a:ext uri="{FF2B5EF4-FFF2-40B4-BE49-F238E27FC236}">
                <a16:creationId xmlns:a16="http://schemas.microsoft.com/office/drawing/2014/main" id="{47D3BA4D-FA26-44C8-B927-E42CC8E67B79}"/>
              </a:ext>
            </a:extLst>
          </p:cNvPr>
          <p:cNvSpPr>
            <a:spLocks noGrp="1"/>
          </p:cNvSpPr>
          <p:nvPr>
            <p:ph type="body" sz="half" idx="45"/>
          </p:nvPr>
        </p:nvSpPr>
        <p:spPr>
          <a:xfrm>
            <a:off x="7900319" y="3054194"/>
            <a:ext cx="2197045" cy="618756"/>
          </a:xfrm>
        </p:spPr>
        <p:txBody>
          <a:bodyPr lIns="0" tIns="0" rIns="0" bIns="0" rtlCol="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s-ES" noProof="0"/>
              <a:t>Haga clic para modificar los estilos de texto del patrón</a:t>
            </a:r>
          </a:p>
        </p:txBody>
      </p:sp>
      <p:sp>
        <p:nvSpPr>
          <p:cNvPr id="30" name="Marcador de texto 3">
            <a:extLst>
              <a:ext uri="{FF2B5EF4-FFF2-40B4-BE49-F238E27FC236}">
                <a16:creationId xmlns:a16="http://schemas.microsoft.com/office/drawing/2014/main" id="{2D2A84D7-2523-470B-A3C0-0140355D4F68}"/>
              </a:ext>
            </a:extLst>
          </p:cNvPr>
          <p:cNvSpPr>
            <a:spLocks noGrp="1"/>
          </p:cNvSpPr>
          <p:nvPr>
            <p:ph type="body" sz="half" idx="46" hasCustomPrompt="1"/>
          </p:nvPr>
        </p:nvSpPr>
        <p:spPr>
          <a:xfrm>
            <a:off x="8454220" y="2023761"/>
            <a:ext cx="1943702" cy="982274"/>
          </a:xfrm>
        </p:spPr>
        <p:txBody>
          <a:bodyPr lIns="0" rIns="0" bIns="0" rtlCol="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dirty="0"/>
              <a:t>Texto del patrón</a:t>
            </a:r>
            <a:br>
              <a:rPr lang="es-ES" noProof="0" dirty="0"/>
            </a:br>
            <a:r>
              <a:rPr lang="es-ES" noProof="0" dirty="0"/>
              <a:t>estilos</a:t>
            </a:r>
          </a:p>
        </p:txBody>
      </p:sp>
      <p:sp>
        <p:nvSpPr>
          <p:cNvPr id="32" name="Marcador de posición de texto 3">
            <a:extLst>
              <a:ext uri="{FF2B5EF4-FFF2-40B4-BE49-F238E27FC236}">
                <a16:creationId xmlns:a16="http://schemas.microsoft.com/office/drawing/2014/main" id="{55D1A91B-BB99-4DC7-B8F5-55514B49A9D1}"/>
              </a:ext>
            </a:extLst>
          </p:cNvPr>
          <p:cNvSpPr>
            <a:spLocks noGrp="1"/>
          </p:cNvSpPr>
          <p:nvPr>
            <p:ph type="body" sz="half" idx="49"/>
          </p:nvPr>
        </p:nvSpPr>
        <p:spPr>
          <a:xfrm>
            <a:off x="7900319" y="4671712"/>
            <a:ext cx="2223939" cy="519503"/>
          </a:xfrm>
        </p:spPr>
        <p:txBody>
          <a:bodyPr lIns="0" tIns="0" rIns="0" bIns="0" rtlCol="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s-ES" noProof="0"/>
              <a:t>Haga clic para modificar los estilos de texto del patrón</a:t>
            </a:r>
          </a:p>
        </p:txBody>
      </p:sp>
      <p:sp>
        <p:nvSpPr>
          <p:cNvPr id="33" name="Marcador de posición de texto 3">
            <a:extLst>
              <a:ext uri="{FF2B5EF4-FFF2-40B4-BE49-F238E27FC236}">
                <a16:creationId xmlns:a16="http://schemas.microsoft.com/office/drawing/2014/main" id="{FFAB2C75-BBBF-4A4D-A633-7CEFFABAFE32}"/>
              </a:ext>
            </a:extLst>
          </p:cNvPr>
          <p:cNvSpPr>
            <a:spLocks noGrp="1"/>
          </p:cNvSpPr>
          <p:nvPr>
            <p:ph type="body" sz="half" idx="51"/>
          </p:nvPr>
        </p:nvSpPr>
        <p:spPr>
          <a:xfrm>
            <a:off x="4940427" y="4830765"/>
            <a:ext cx="2048256" cy="519503"/>
          </a:xfrm>
        </p:spPr>
        <p:txBody>
          <a:bodyPr lIns="0" tIns="0" rIns="0" bIns="0" rtlCol="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s-ES" noProof="0"/>
              <a:t>Haga clic para modificar los estilos de texto del patrón</a:t>
            </a:r>
          </a:p>
        </p:txBody>
      </p:sp>
      <p:sp>
        <p:nvSpPr>
          <p:cNvPr id="34" name="Marcador de texto 7">
            <a:extLst>
              <a:ext uri="{FF2B5EF4-FFF2-40B4-BE49-F238E27FC236}">
                <a16:creationId xmlns:a16="http://schemas.microsoft.com/office/drawing/2014/main" id="{83CD3289-0FBC-4854-8EB2-ADD41F89CA4F}"/>
              </a:ext>
            </a:extLst>
          </p:cNvPr>
          <p:cNvSpPr>
            <a:spLocks noGrp="1"/>
          </p:cNvSpPr>
          <p:nvPr>
            <p:ph type="body" sz="quarter" idx="25" hasCustomPrompt="1"/>
          </p:nvPr>
        </p:nvSpPr>
        <p:spPr>
          <a:xfrm>
            <a:off x="823358" y="2023413"/>
            <a:ext cx="558402" cy="896112"/>
          </a:xfrm>
        </p:spPr>
        <p:txBody>
          <a:bodyPr lIns="0" tIns="0" rIns="0" bIns="0" rtlCol="0">
            <a:noAutofit/>
          </a:bodyPr>
          <a:lstStyle>
            <a:lvl1pPr marL="0" indent="0" algn="l">
              <a:buNone/>
              <a:defRPr sz="7000" b="1">
                <a:ln>
                  <a:solidFill>
                    <a:schemeClr val="tx1"/>
                  </a:solidFill>
                </a:ln>
                <a:noFill/>
                <a:latin typeface="+mj-lt"/>
                <a:ea typeface="Tahoma" panose="020B0604030504040204" pitchFamily="34" charset="0"/>
                <a:cs typeface="Tahoma" panose="020B0604030504040204" pitchFamily="34" charset="0"/>
              </a:defRPr>
            </a:lvl1pPr>
          </a:lstStyle>
          <a:p>
            <a:pPr lvl="0" rtl="0"/>
            <a:r>
              <a:rPr lang="es-ES" noProof="0" dirty="0"/>
              <a:t>1</a:t>
            </a:r>
          </a:p>
        </p:txBody>
      </p:sp>
      <p:sp>
        <p:nvSpPr>
          <p:cNvPr id="36" name="Marcador de texto 7">
            <a:extLst>
              <a:ext uri="{FF2B5EF4-FFF2-40B4-BE49-F238E27FC236}">
                <a16:creationId xmlns:a16="http://schemas.microsoft.com/office/drawing/2014/main" id="{2F18CD59-6602-4DEC-9B12-412E6BAF9283}"/>
              </a:ext>
            </a:extLst>
          </p:cNvPr>
          <p:cNvSpPr>
            <a:spLocks noGrp="1"/>
          </p:cNvSpPr>
          <p:nvPr>
            <p:ph type="body" sz="quarter" idx="52" hasCustomPrompt="1"/>
          </p:nvPr>
        </p:nvSpPr>
        <p:spPr>
          <a:xfrm>
            <a:off x="4912823" y="1999493"/>
            <a:ext cx="558402" cy="896112"/>
          </a:xfrm>
        </p:spPr>
        <p:txBody>
          <a:bodyPr lIns="0" tIns="0" rIns="0" bIns="0" rtlCol="0">
            <a:noAutofit/>
          </a:bodyPr>
          <a:lstStyle>
            <a:lvl1pPr marL="0" indent="0" algn="l">
              <a:buNone/>
              <a:defRPr lang="ru-RU" sz="7000" b="1" kern="1200" dirty="0">
                <a:ln>
                  <a:solidFill>
                    <a:schemeClr val="tx1"/>
                  </a:solidFill>
                </a:ln>
                <a:noFill/>
                <a:latin typeface="+mj-lt"/>
                <a:ea typeface="Tahoma" panose="020B0604030504040204" pitchFamily="34" charset="0"/>
                <a:cs typeface="Tahoma" panose="020B060403050404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s-ES" noProof="0" dirty="0"/>
              <a:t>1</a:t>
            </a:r>
          </a:p>
        </p:txBody>
      </p:sp>
      <p:sp>
        <p:nvSpPr>
          <p:cNvPr id="37" name="Marcador de texto 7">
            <a:extLst>
              <a:ext uri="{FF2B5EF4-FFF2-40B4-BE49-F238E27FC236}">
                <a16:creationId xmlns:a16="http://schemas.microsoft.com/office/drawing/2014/main" id="{88B09568-0B94-4B51-BE65-A72C65C3D7DA}"/>
              </a:ext>
            </a:extLst>
          </p:cNvPr>
          <p:cNvSpPr>
            <a:spLocks noGrp="1"/>
          </p:cNvSpPr>
          <p:nvPr>
            <p:ph type="body" sz="quarter" idx="53" hasCustomPrompt="1"/>
          </p:nvPr>
        </p:nvSpPr>
        <p:spPr>
          <a:xfrm>
            <a:off x="7873424" y="2002966"/>
            <a:ext cx="558402" cy="896112"/>
          </a:xfrm>
        </p:spPr>
        <p:txBody>
          <a:bodyPr lIns="0" tIns="0" rIns="0" bIns="0" rtlCol="0">
            <a:noAutofit/>
          </a:bodyPr>
          <a:lstStyle>
            <a:lvl1pPr marL="0" indent="0" algn="l">
              <a:buNone/>
              <a:defRPr lang="ru-RU" sz="7000" b="1" kern="1200" dirty="0">
                <a:ln>
                  <a:solidFill>
                    <a:schemeClr val="tx1"/>
                  </a:solidFill>
                </a:ln>
                <a:noFill/>
                <a:latin typeface="+mj-lt"/>
                <a:ea typeface="Tahoma" panose="020B0604030504040204" pitchFamily="34" charset="0"/>
                <a:cs typeface="Tahoma" panose="020B060403050404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s-ES" noProof="0" dirty="0"/>
              <a:t>1</a:t>
            </a:r>
          </a:p>
        </p:txBody>
      </p:sp>
      <p:sp>
        <p:nvSpPr>
          <p:cNvPr id="40" name="Marcador de posición de texto 3">
            <a:extLst>
              <a:ext uri="{FF2B5EF4-FFF2-40B4-BE49-F238E27FC236}">
                <a16:creationId xmlns:a16="http://schemas.microsoft.com/office/drawing/2014/main" id="{315834F5-9ACD-4898-B96E-8C732881FF01}"/>
              </a:ext>
            </a:extLst>
          </p:cNvPr>
          <p:cNvSpPr>
            <a:spLocks noGrp="1"/>
          </p:cNvSpPr>
          <p:nvPr>
            <p:ph type="body" sz="half" idx="50"/>
          </p:nvPr>
        </p:nvSpPr>
        <p:spPr>
          <a:xfrm>
            <a:off x="2359124" y="5706529"/>
            <a:ext cx="8993089" cy="365122"/>
          </a:xfrm>
        </p:spPr>
        <p:txBody>
          <a:bodyPr lIns="0" tIns="0" rIns="0" bIns="0" rtlCol="0" anchor="t" anchorCtr="0">
            <a:normAutofit/>
          </a:bodyPr>
          <a:lstStyle>
            <a:lvl1pPr marL="0" indent="0" algn="r">
              <a:lnSpc>
                <a:spcPct val="100000"/>
              </a:lnSpc>
              <a:spcBef>
                <a:spcPts val="0"/>
              </a:spcBef>
              <a:buNone/>
              <a:defRPr lang="en-US" sz="1400" i="0" kern="120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38" name="Título 1">
            <a:extLst>
              <a:ext uri="{FF2B5EF4-FFF2-40B4-BE49-F238E27FC236}">
                <a16:creationId xmlns:a16="http://schemas.microsoft.com/office/drawing/2014/main" id="{7E5CF6DE-4761-4BA5-A429-30AC8BBAD45B}"/>
              </a:ext>
            </a:extLst>
          </p:cNvPr>
          <p:cNvSpPr>
            <a:spLocks noGrp="1"/>
          </p:cNvSpPr>
          <p:nvPr>
            <p:ph type="title" hasCustomPrompt="1"/>
          </p:nvPr>
        </p:nvSpPr>
        <p:spPr>
          <a:xfrm>
            <a:off x="839789" y="780001"/>
            <a:ext cx="10512424" cy="606677"/>
          </a:xfrm>
        </p:spPr>
        <p:txBody>
          <a:bodyPr lIns="0" tIns="0" rIns="0" bIns="0" rtlCol="0" anchor="t" anchorCtr="0">
            <a:normAutofit/>
          </a:bodyPr>
          <a:lstStyle>
            <a:lvl1pPr marL="0" algn="r" defTabSz="914400" rtl="0" eaLnBrk="1" latinLnBrk="0" hangingPunct="1">
              <a:lnSpc>
                <a:spcPct val="90000"/>
              </a:lnSpc>
              <a:spcBef>
                <a:spcPct val="0"/>
              </a:spcBef>
              <a:buNone/>
              <a:defRPr lang="ru-RU" sz="3600" b="1" kern="1200" dirty="0">
                <a:solidFill>
                  <a:schemeClr val="bg2"/>
                </a:solidFill>
                <a:latin typeface="+mj-lt"/>
                <a:ea typeface="+mj-ea"/>
                <a:cs typeface="+mj-cs"/>
              </a:defRPr>
            </a:lvl1pPr>
          </a:lstStyle>
          <a:p>
            <a:pPr rtl="0"/>
            <a:r>
              <a:rPr lang="es-ES" noProof="0" dirty="0"/>
              <a:t>CÓMO USAR ESTA PLANTILLA</a:t>
            </a:r>
          </a:p>
        </p:txBody>
      </p:sp>
      <p:sp>
        <p:nvSpPr>
          <p:cNvPr id="41" name="Marcador de posición de imagen 9">
            <a:extLst>
              <a:ext uri="{FF2B5EF4-FFF2-40B4-BE49-F238E27FC236}">
                <a16:creationId xmlns:a16="http://schemas.microsoft.com/office/drawing/2014/main" id="{8A4896B5-1C5E-47F0-8F0C-4EF97E356C86}"/>
              </a:ext>
            </a:extLst>
          </p:cNvPr>
          <p:cNvSpPr>
            <a:spLocks noGrp="1"/>
          </p:cNvSpPr>
          <p:nvPr>
            <p:ph type="pic" sz="quarter" idx="13"/>
          </p:nvPr>
        </p:nvSpPr>
        <p:spPr>
          <a:xfrm>
            <a:off x="7900319" y="3779907"/>
            <a:ext cx="1481328" cy="758952"/>
          </a:xfrm>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grpSp>
        <p:nvGrpSpPr>
          <p:cNvPr id="31" name="Grupo 30">
            <a:extLst>
              <a:ext uri="{FF2B5EF4-FFF2-40B4-BE49-F238E27FC236}">
                <a16:creationId xmlns:a16="http://schemas.microsoft.com/office/drawing/2014/main" id="{D87F4783-C8BA-411C-A188-4A4DAED10C02}"/>
              </a:ext>
            </a:extLst>
          </p:cNvPr>
          <p:cNvGrpSpPr/>
          <p:nvPr userDrawn="1"/>
        </p:nvGrpSpPr>
        <p:grpSpPr>
          <a:xfrm flipH="1">
            <a:off x="4416000" y="1375202"/>
            <a:ext cx="7776000" cy="100800"/>
            <a:chOff x="-322289" y="3240138"/>
            <a:chExt cx="5070122" cy="100800"/>
          </a:xfrm>
        </p:grpSpPr>
        <p:cxnSp>
          <p:nvCxnSpPr>
            <p:cNvPr id="39" name="Conector recto 38">
              <a:extLst>
                <a:ext uri="{FF2B5EF4-FFF2-40B4-BE49-F238E27FC236}">
                  <a16:creationId xmlns:a16="http://schemas.microsoft.com/office/drawing/2014/main" id="{959A2713-966D-4694-A067-D6BE1B2986D1}"/>
                </a:ext>
              </a:extLst>
            </p:cNvPr>
            <p:cNvCxnSpPr>
              <a:cxnSpLocks/>
            </p:cNvCxnSpPr>
            <p:nvPr userDrawn="1"/>
          </p:nvCxnSpPr>
          <p:spPr>
            <a:xfrm>
              <a:off x="-322289" y="3290538"/>
              <a:ext cx="507012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2" name="Elipse 41">
              <a:extLst>
                <a:ext uri="{FF2B5EF4-FFF2-40B4-BE49-F238E27FC236}">
                  <a16:creationId xmlns:a16="http://schemas.microsoft.com/office/drawing/2014/main" id="{FCA15F19-C2FE-4F13-9359-69E884CA83B9}"/>
                </a:ext>
              </a:extLst>
            </p:cNvPr>
            <p:cNvSpPr/>
            <p:nvPr userDrawn="1"/>
          </p:nvSpPr>
          <p:spPr>
            <a:xfrm>
              <a:off x="4682109"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Tree>
    <p:extLst>
      <p:ext uri="{BB962C8B-B14F-4D97-AF65-F5344CB8AC3E}">
        <p14:creationId xmlns:p14="http://schemas.microsoft.com/office/powerpoint/2010/main" val="32535776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8" name="Rectángulo 7">
            <a:extLst>
              <a:ext uri="{FF2B5EF4-FFF2-40B4-BE49-F238E27FC236}">
                <a16:creationId xmlns:a16="http://schemas.microsoft.com/office/drawing/2014/main" id="{278196A9-689D-4410-BFC0-7ACB19755A0C}"/>
              </a:ext>
            </a:extLst>
          </p:cNvPr>
          <p:cNvSpPr/>
          <p:nvPr userDrawn="1"/>
        </p:nvSpPr>
        <p:spPr>
          <a:xfrm>
            <a:off x="0" y="0"/>
            <a:ext cx="12192000" cy="4416552"/>
          </a:xfrm>
          <a:prstGeom prst="rect">
            <a:avLst/>
          </a:prstGeom>
          <a:blipFill>
            <a:blip r:embed="rId2"/>
            <a:srcRect/>
            <a:stretch>
              <a:fillRect l="-842"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2" name="Título 1">
            <a:extLst>
              <a:ext uri="{FF2B5EF4-FFF2-40B4-BE49-F238E27FC236}">
                <a16:creationId xmlns:a16="http://schemas.microsoft.com/office/drawing/2014/main" id="{129BFEAD-57CF-438A-8084-C5AC7F47E544}"/>
              </a:ext>
            </a:extLst>
          </p:cNvPr>
          <p:cNvSpPr>
            <a:spLocks noGrp="1"/>
          </p:cNvSpPr>
          <p:nvPr>
            <p:ph type="ctrTitle" hasCustomPrompt="1"/>
          </p:nvPr>
        </p:nvSpPr>
        <p:spPr>
          <a:xfrm>
            <a:off x="1524000" y="2462986"/>
            <a:ext cx="9144000" cy="1786094"/>
          </a:xfrm>
        </p:spPr>
        <p:txBody>
          <a:bodyPr rtlCol="0" anchor="b"/>
          <a:lstStyle>
            <a:lvl1pPr algn="ctr">
              <a:defRPr sz="6000"/>
            </a:lvl1pPr>
          </a:lstStyle>
          <a:p>
            <a:pPr rtl="0"/>
            <a:r>
              <a:rPr lang="es-ES" noProof="0" dirty="0"/>
              <a:t>HAGA CLIC PARA EDITAR EL ESTILO DEL TÍTULO DEL PATRÓN</a:t>
            </a:r>
          </a:p>
        </p:txBody>
      </p:sp>
      <p:sp>
        <p:nvSpPr>
          <p:cNvPr id="4" name="Marcador de fecha 3">
            <a:extLst>
              <a:ext uri="{FF2B5EF4-FFF2-40B4-BE49-F238E27FC236}">
                <a16:creationId xmlns:a16="http://schemas.microsoft.com/office/drawing/2014/main" id="{7E17A3CB-B083-4E49-9123-A5E47559DCDB}"/>
              </a:ext>
            </a:extLst>
          </p:cNvPr>
          <p:cNvSpPr>
            <a:spLocks noGrp="1"/>
          </p:cNvSpPr>
          <p:nvPr>
            <p:ph type="dt" sz="half" idx="10"/>
          </p:nvPr>
        </p:nvSpPr>
        <p:spPr/>
        <p:txBody>
          <a:bodyPr rtlCol="0"/>
          <a:lstStyle/>
          <a:p>
            <a:pPr rtl="0"/>
            <a:r>
              <a:rPr lang="es-ES" noProof="0" dirty="0"/>
              <a:t>MM.DD.20XX</a:t>
            </a:r>
          </a:p>
        </p:txBody>
      </p:sp>
      <p:sp>
        <p:nvSpPr>
          <p:cNvPr id="5" name="Marcador de pie de página 4">
            <a:extLst>
              <a:ext uri="{FF2B5EF4-FFF2-40B4-BE49-F238E27FC236}">
                <a16:creationId xmlns:a16="http://schemas.microsoft.com/office/drawing/2014/main" id="{A8C4102C-4609-416C-A808-0FFE0051DAA1}"/>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2D7BCC5D-6F2C-472F-BD4C-4096793DFC2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7" name="Rectángulo 6">
            <a:extLst>
              <a:ext uri="{FF2B5EF4-FFF2-40B4-BE49-F238E27FC236}">
                <a16:creationId xmlns:a16="http://schemas.microsoft.com/office/drawing/2014/main" id="{7BE854BB-FA44-4CAB-85DF-F5C412560348}"/>
              </a:ext>
            </a:extLst>
          </p:cNvPr>
          <p:cNvSpPr/>
          <p:nvPr userDrawn="1"/>
        </p:nvSpPr>
        <p:spPr>
          <a:xfrm>
            <a:off x="0" y="4416552"/>
            <a:ext cx="12192000" cy="2441448"/>
          </a:xfrm>
          <a:prstGeom prst="rect">
            <a:avLst/>
          </a:prstGeom>
          <a:gradFill flip="none" rotWithShape="1">
            <a:gsLst>
              <a:gs pos="0">
                <a:schemeClr val="accent2"/>
              </a:gs>
              <a:gs pos="34000">
                <a:srgbClr val="0F1722"/>
              </a:gs>
              <a:gs pos="69000">
                <a:srgbClr val="0F1722"/>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3" name="Subtítulo 2">
            <a:extLst>
              <a:ext uri="{FF2B5EF4-FFF2-40B4-BE49-F238E27FC236}">
                <a16:creationId xmlns:a16="http://schemas.microsoft.com/office/drawing/2014/main" id="{389BFFF1-5465-4317-B9DB-C23A5B1D76EF}"/>
              </a:ext>
            </a:extLst>
          </p:cNvPr>
          <p:cNvSpPr>
            <a:spLocks noGrp="1"/>
          </p:cNvSpPr>
          <p:nvPr>
            <p:ph type="subTitle" idx="1"/>
          </p:nvPr>
        </p:nvSpPr>
        <p:spPr>
          <a:xfrm>
            <a:off x="1524000" y="4734696"/>
            <a:ext cx="9144000" cy="459798"/>
          </a:xfrm>
        </p:spPr>
        <p:txBody>
          <a:bodyPr lIns="0" tIns="0" rIns="0" bIns="0" rtlCol="0">
            <a:normAutofit/>
          </a:bodyPr>
          <a:lstStyle>
            <a:lvl1pPr marL="0" indent="0" algn="ctr">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modificar el estilo de subtítulo del patrón</a:t>
            </a:r>
            <a:endParaRPr lang="es-ES" noProof="0" dirty="0"/>
          </a:p>
        </p:txBody>
      </p:sp>
      <p:grpSp>
        <p:nvGrpSpPr>
          <p:cNvPr id="15" name="Grupo 14">
            <a:extLst>
              <a:ext uri="{FF2B5EF4-FFF2-40B4-BE49-F238E27FC236}">
                <a16:creationId xmlns:a16="http://schemas.microsoft.com/office/drawing/2014/main" id="{676B4374-8F24-43DE-860D-E5C6EA850AB4}"/>
              </a:ext>
            </a:extLst>
          </p:cNvPr>
          <p:cNvGrpSpPr/>
          <p:nvPr userDrawn="1"/>
        </p:nvGrpSpPr>
        <p:grpSpPr>
          <a:xfrm>
            <a:off x="3619265" y="2253996"/>
            <a:ext cx="4953471" cy="100584"/>
            <a:chOff x="3631692" y="2253996"/>
            <a:chExt cx="4953471" cy="100584"/>
          </a:xfrm>
        </p:grpSpPr>
        <p:sp>
          <p:nvSpPr>
            <p:cNvPr id="11" name="Elipse 10">
              <a:extLst>
                <a:ext uri="{FF2B5EF4-FFF2-40B4-BE49-F238E27FC236}">
                  <a16:creationId xmlns:a16="http://schemas.microsoft.com/office/drawing/2014/main" id="{585C7755-9394-4129-AB48-1AC32DA80C75}"/>
                </a:ext>
              </a:extLst>
            </p:cNvPr>
            <p:cNvSpPr/>
            <p:nvPr userDrawn="1"/>
          </p:nvSpPr>
          <p:spPr>
            <a:xfrm>
              <a:off x="3631692"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3" name="Conector recto 12">
              <a:extLst>
                <a:ext uri="{FF2B5EF4-FFF2-40B4-BE49-F238E27FC236}">
                  <a16:creationId xmlns:a16="http://schemas.microsoft.com/office/drawing/2014/main" id="{64C71ABE-575A-48CF-82B1-EDE8535F3993}"/>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E3C1EA63-78B2-4715-B4DC-63D98AC7F354}"/>
                </a:ext>
              </a:extLst>
            </p:cNvPr>
            <p:cNvSpPr/>
            <p:nvPr userDrawn="1"/>
          </p:nvSpPr>
          <p:spPr>
            <a:xfrm>
              <a:off x="8484579"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grpSp>
      <p:grpSp>
        <p:nvGrpSpPr>
          <p:cNvPr id="16" name="Grupo 15">
            <a:extLst>
              <a:ext uri="{FF2B5EF4-FFF2-40B4-BE49-F238E27FC236}">
                <a16:creationId xmlns:a16="http://schemas.microsoft.com/office/drawing/2014/main" id="{E9BB74A1-0BEA-4AD8-8138-0641A45D8B40}"/>
              </a:ext>
            </a:extLst>
          </p:cNvPr>
          <p:cNvGrpSpPr/>
          <p:nvPr userDrawn="1"/>
        </p:nvGrpSpPr>
        <p:grpSpPr>
          <a:xfrm>
            <a:off x="4652581" y="5305363"/>
            <a:ext cx="2886839" cy="100584"/>
            <a:chOff x="3631690" y="2253996"/>
            <a:chExt cx="5028467" cy="100584"/>
          </a:xfrm>
        </p:grpSpPr>
        <p:sp>
          <p:nvSpPr>
            <p:cNvPr id="17" name="Elipse 16">
              <a:extLst>
                <a:ext uri="{FF2B5EF4-FFF2-40B4-BE49-F238E27FC236}">
                  <a16:creationId xmlns:a16="http://schemas.microsoft.com/office/drawing/2014/main" id="{73D0026E-5270-4C52-A1AF-5631E8192DCD}"/>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A6085D92-5F70-4097-A2FF-C15B13788D08}"/>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BE68EB6C-48D0-4EBF-8541-926D16790F52}"/>
                </a:ext>
              </a:extLst>
            </p:cNvPr>
            <p:cNvSpPr/>
            <p:nvPr userDrawn="1"/>
          </p:nvSpPr>
          <p:spPr>
            <a:xfrm>
              <a:off x="8484578"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grpSp>
    </p:spTree>
    <p:extLst>
      <p:ext uri="{BB962C8B-B14F-4D97-AF65-F5344CB8AC3E}">
        <p14:creationId xmlns:p14="http://schemas.microsoft.com/office/powerpoint/2010/main" val="13641896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45015858-8549-49EA-BB83-070E0D9D4890}"/>
              </a:ext>
            </a:extLst>
          </p:cNvPr>
          <p:cNvSpPr/>
          <p:nvPr userDrawn="1"/>
        </p:nvSpPr>
        <p:spPr>
          <a:xfrm>
            <a:off x="6083808" y="0"/>
            <a:ext cx="6108192" cy="6858000"/>
          </a:xfrm>
          <a:prstGeom prst="rect">
            <a:avLst/>
          </a:prstGeom>
          <a:gradFill flip="none" rotWithShape="1">
            <a:gsLst>
              <a:gs pos="0">
                <a:schemeClr val="accent2"/>
              </a:gs>
              <a:gs pos="36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a:extLst>
              <a:ext uri="{FF2B5EF4-FFF2-40B4-BE49-F238E27FC236}">
                <a16:creationId xmlns:a16="http://schemas.microsoft.com/office/drawing/2014/main" id="{2206FBAC-B8FD-4768-B682-E0B93BA33105}"/>
              </a:ext>
            </a:extLst>
          </p:cNvPr>
          <p:cNvSpPr>
            <a:spLocks noGrp="1"/>
          </p:cNvSpPr>
          <p:nvPr>
            <p:ph type="title" hasCustomPrompt="1"/>
          </p:nvPr>
        </p:nvSpPr>
        <p:spPr>
          <a:xfrm>
            <a:off x="6769768" y="2133599"/>
            <a:ext cx="4618957" cy="2492461"/>
          </a:xfrm>
        </p:spPr>
        <p:txBody>
          <a:bodyPr lIns="0" tIns="0" rIns="0" bIns="0" rtlCol="0" anchor="b" anchorCtr="0">
            <a:noAutofit/>
          </a:bodyPr>
          <a:lstStyle>
            <a:lvl1pPr>
              <a:defRPr sz="5900"/>
            </a:lvl1pPr>
          </a:lstStyle>
          <a:p>
            <a:pPr rtl="0"/>
            <a:r>
              <a:rPr lang="es-ES" noProof="0" dirty="0"/>
              <a:t>PRESENTACIÓN </a:t>
            </a:r>
            <a:br>
              <a:rPr lang="es-ES" noProof="0" dirty="0"/>
            </a:br>
            <a:r>
              <a:rPr lang="es-ES" noProof="0" dirty="0"/>
              <a:t>A INVERSORES</a:t>
            </a:r>
            <a:br>
              <a:rPr lang="es-ES" noProof="0" dirty="0"/>
            </a:br>
            <a:r>
              <a:rPr lang="es-ES" noProof="0" dirty="0"/>
              <a:t>TÍTULO</a:t>
            </a:r>
          </a:p>
        </p:txBody>
      </p:sp>
      <p:sp>
        <p:nvSpPr>
          <p:cNvPr id="4" name="Marcador de fecha 3">
            <a:extLst>
              <a:ext uri="{FF2B5EF4-FFF2-40B4-BE49-F238E27FC236}">
                <a16:creationId xmlns:a16="http://schemas.microsoft.com/office/drawing/2014/main" id="{2472534F-03A6-408A-9BF1-303D0A440BA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0A24E181-0C50-4F43-A5A7-6FDD1500C708}"/>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13A749CC-EB55-4FEF-AA4C-9A9C6E2AA9C0}"/>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grpSp>
        <p:nvGrpSpPr>
          <p:cNvPr id="9" name="Grupo 8">
            <a:extLst>
              <a:ext uri="{FF2B5EF4-FFF2-40B4-BE49-F238E27FC236}">
                <a16:creationId xmlns:a16="http://schemas.microsoft.com/office/drawing/2014/main" id="{6F3E26A6-6962-4A35-AA86-805537D45296}"/>
              </a:ext>
            </a:extLst>
          </p:cNvPr>
          <p:cNvGrpSpPr/>
          <p:nvPr userDrawn="1"/>
        </p:nvGrpSpPr>
        <p:grpSpPr>
          <a:xfrm>
            <a:off x="6769768" y="1947412"/>
            <a:ext cx="2520148" cy="102440"/>
            <a:chOff x="3631690" y="2252140"/>
            <a:chExt cx="4389743" cy="102440"/>
          </a:xfrm>
        </p:grpSpPr>
        <p:sp>
          <p:nvSpPr>
            <p:cNvPr id="10" name="Elipse 9">
              <a:extLst>
                <a:ext uri="{FF2B5EF4-FFF2-40B4-BE49-F238E27FC236}">
                  <a16:creationId xmlns:a16="http://schemas.microsoft.com/office/drawing/2014/main" id="{681504C4-12AC-4251-8E47-0089784BDB9B}"/>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1" name="Conector recto 10">
              <a:extLst>
                <a:ext uri="{FF2B5EF4-FFF2-40B4-BE49-F238E27FC236}">
                  <a16:creationId xmlns:a16="http://schemas.microsoft.com/office/drawing/2014/main" id="{192040D0-01C2-4643-8F84-3B8F334E545C}"/>
                </a:ext>
              </a:extLst>
            </p:cNvPr>
            <p:cNvCxnSpPr/>
            <p:nvPr userDrawn="1"/>
          </p:nvCxnSpPr>
          <p:spPr>
            <a:xfrm>
              <a:off x="3681984" y="2307679"/>
              <a:ext cx="4201365"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Elipse 11">
              <a:extLst>
                <a:ext uri="{FF2B5EF4-FFF2-40B4-BE49-F238E27FC236}">
                  <a16:creationId xmlns:a16="http://schemas.microsoft.com/office/drawing/2014/main" id="{7ED601E9-2BFC-460B-A2A8-69A787A4988E}"/>
                </a:ext>
              </a:extLst>
            </p:cNvPr>
            <p:cNvSpPr/>
            <p:nvPr userDrawn="1"/>
          </p:nvSpPr>
          <p:spPr>
            <a:xfrm>
              <a:off x="7845854" y="2252140"/>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grpSp>
      <p:grpSp>
        <p:nvGrpSpPr>
          <p:cNvPr id="13" name="Grupo 12">
            <a:extLst>
              <a:ext uri="{FF2B5EF4-FFF2-40B4-BE49-F238E27FC236}">
                <a16:creationId xmlns:a16="http://schemas.microsoft.com/office/drawing/2014/main" id="{BB49A8A6-FEDB-4D20-B581-A84DB8EFE977}"/>
              </a:ext>
            </a:extLst>
          </p:cNvPr>
          <p:cNvGrpSpPr/>
          <p:nvPr userDrawn="1"/>
        </p:nvGrpSpPr>
        <p:grpSpPr>
          <a:xfrm>
            <a:off x="6769768" y="4654084"/>
            <a:ext cx="2520148" cy="100584"/>
            <a:chOff x="3631690" y="2253996"/>
            <a:chExt cx="4389742" cy="100584"/>
          </a:xfrm>
        </p:grpSpPr>
        <p:sp>
          <p:nvSpPr>
            <p:cNvPr id="14" name="Elipse 13">
              <a:extLst>
                <a:ext uri="{FF2B5EF4-FFF2-40B4-BE49-F238E27FC236}">
                  <a16:creationId xmlns:a16="http://schemas.microsoft.com/office/drawing/2014/main" id="{C2F65998-5EC3-446A-8307-1CF81A348CE3}"/>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5" name="Conector recto 14">
              <a:extLst>
                <a:ext uri="{FF2B5EF4-FFF2-40B4-BE49-F238E27FC236}">
                  <a16:creationId xmlns:a16="http://schemas.microsoft.com/office/drawing/2014/main" id="{7CC5D776-F60A-4A0C-AA7C-EFACDA2CEA88}"/>
                </a:ext>
              </a:extLst>
            </p:cNvPr>
            <p:cNvCxnSpPr/>
            <p:nvPr userDrawn="1"/>
          </p:nvCxnSpPr>
          <p:spPr>
            <a:xfrm>
              <a:off x="3681984" y="2307679"/>
              <a:ext cx="4201364"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Elipse 15">
              <a:extLst>
                <a:ext uri="{FF2B5EF4-FFF2-40B4-BE49-F238E27FC236}">
                  <a16:creationId xmlns:a16="http://schemas.microsoft.com/office/drawing/2014/main" id="{AEAFE309-55C5-409C-92ED-748307C74318}"/>
                </a:ext>
              </a:extLst>
            </p:cNvPr>
            <p:cNvSpPr/>
            <p:nvPr userDrawn="1"/>
          </p:nvSpPr>
          <p:spPr>
            <a:xfrm>
              <a:off x="7845853"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grpSp>
      <p:sp>
        <p:nvSpPr>
          <p:cNvPr id="17" name="Subtítulo 2">
            <a:extLst>
              <a:ext uri="{FF2B5EF4-FFF2-40B4-BE49-F238E27FC236}">
                <a16:creationId xmlns:a16="http://schemas.microsoft.com/office/drawing/2014/main" id="{5B77B20B-76F5-4912-803D-5709F730D4FB}"/>
              </a:ext>
            </a:extLst>
          </p:cNvPr>
          <p:cNvSpPr>
            <a:spLocks noGrp="1"/>
          </p:cNvSpPr>
          <p:nvPr>
            <p:ph type="subTitle" idx="1"/>
          </p:nvPr>
        </p:nvSpPr>
        <p:spPr>
          <a:xfrm>
            <a:off x="6769767" y="4889444"/>
            <a:ext cx="4618957" cy="590626"/>
          </a:xfrm>
        </p:spPr>
        <p:txBody>
          <a:bodyPr lIns="0" tIns="0" rIns="0" bIns="0" rtlCol="0">
            <a:normAutofit/>
          </a:bodyPr>
          <a:lstStyle>
            <a:lvl1pPr marL="0" indent="0" algn="l">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modificar el estilo de subtítulo del patrón</a:t>
            </a:r>
            <a:endParaRPr lang="es-ES" noProof="0" dirty="0"/>
          </a:p>
        </p:txBody>
      </p:sp>
    </p:spTree>
    <p:extLst>
      <p:ext uri="{BB962C8B-B14F-4D97-AF65-F5344CB8AC3E}">
        <p14:creationId xmlns:p14="http://schemas.microsoft.com/office/powerpoint/2010/main" val="3791958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 y contenido con imagen">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091023"/>
            <a:ext cx="5021940" cy="804338"/>
          </a:xfrm>
        </p:spPr>
        <p:txBody>
          <a:bodyPr lIns="0" tIns="0" rIns="0" bIns="0" rtlCol="0" anchor="b">
            <a:normAutofit/>
          </a:bodyPr>
          <a:lstStyle>
            <a:lvl1pPr>
              <a:defRPr sz="3600"/>
            </a:lvl1pPr>
          </a:lstStyle>
          <a:p>
            <a:pPr rtl="0"/>
            <a:r>
              <a:rPr lang="es-ES" noProof="0" dirty="0"/>
              <a:t>HAGA CLIC PARA EDITAR</a:t>
            </a:r>
          </a:p>
        </p:txBody>
      </p:sp>
      <p:sp>
        <p:nvSpPr>
          <p:cNvPr id="3" name="Marcador de texto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244567"/>
            <a:ext cx="4205904" cy="569085"/>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 name="Marcador de fecha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11" name="Marcador de posición de imagen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5" name="Grupo 14">
            <a:extLst>
              <a:ext uri="{FF2B5EF4-FFF2-40B4-BE49-F238E27FC236}">
                <a16:creationId xmlns:a16="http://schemas.microsoft.com/office/drawing/2014/main" id="{B7317392-EF87-4050-8BBE-32F74B0CF15A}"/>
              </a:ext>
            </a:extLst>
          </p:cNvPr>
          <p:cNvGrpSpPr/>
          <p:nvPr userDrawn="1"/>
        </p:nvGrpSpPr>
        <p:grpSpPr>
          <a:xfrm>
            <a:off x="0" y="2993948"/>
            <a:ext cx="4926316" cy="100800"/>
            <a:chOff x="0" y="3240138"/>
            <a:chExt cx="4926316" cy="100800"/>
          </a:xfrm>
        </p:grpSpPr>
        <p:cxnSp>
          <p:nvCxnSpPr>
            <p:cNvPr id="13" name="Conector recto 12">
              <a:extLst>
                <a:ext uri="{FF2B5EF4-FFF2-40B4-BE49-F238E27FC236}">
                  <a16:creationId xmlns:a16="http://schemas.microsoft.com/office/drawing/2014/main" id="{785A4134-866D-4143-AC1E-8A2FFDB49855}"/>
                </a:ext>
              </a:extLst>
            </p:cNvPr>
            <p:cNvCxnSpPr/>
            <p:nvPr userDrawn="1"/>
          </p:nvCxnSpPr>
          <p:spPr>
            <a:xfrm>
              <a:off x="0" y="3290538"/>
              <a:ext cx="48672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1BBC5D9C-B8FB-455B-9398-36DB21F2765E}"/>
                </a:ext>
              </a:extLst>
            </p:cNvPr>
            <p:cNvSpPr/>
            <p:nvPr userDrawn="1"/>
          </p:nvSpPr>
          <p:spPr>
            <a:xfrm>
              <a:off x="4825516"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6" name="Marcador de texto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815720" y="3869349"/>
            <a:ext cx="4215201" cy="1328330"/>
          </a:xfrm>
        </p:spPr>
        <p:txBody>
          <a:bodyPr lIns="0" tIns="0" rIns="0" bIns="0" rtlCol="0">
            <a:normAutofit/>
          </a:bodyPr>
          <a:lstStyle>
            <a:lvl1pPr marL="0" indent="0">
              <a:lnSpc>
                <a:spcPct val="100000"/>
              </a:lnSpc>
              <a:spcBef>
                <a:spcPts val="600"/>
              </a:spcBef>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7" name="Elips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20" name="Conector recto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Marcador de posición de imagen 7">
            <a:extLst>
              <a:ext uri="{FF2B5EF4-FFF2-40B4-BE49-F238E27FC236}">
                <a16:creationId xmlns:a16="http://schemas.microsoft.com/office/drawing/2014/main" id="{DE71F7A0-F439-470D-A1B8-556C960D112C}"/>
              </a:ext>
            </a:extLst>
          </p:cNvPr>
          <p:cNvSpPr>
            <a:spLocks noGrp="1"/>
          </p:cNvSpPr>
          <p:nvPr>
            <p:ph type="pic" sz="quarter" idx="15"/>
          </p:nvPr>
        </p:nvSpPr>
        <p:spPr>
          <a:xfrm>
            <a:off x="6103003" y="2490534"/>
            <a:ext cx="6083300" cy="2587752"/>
          </a:xfrm>
        </p:spPr>
        <p:txBody>
          <a:bodyPr rtlCol="0" anchor="ctr" anchorCtr="0">
            <a:normAutofit/>
          </a:bodyPr>
          <a:lstStyle>
            <a:lvl1pPr marL="0" indent="0" algn="ctr">
              <a:buNone/>
              <a:defRPr sz="1800"/>
            </a:lvl1pPr>
          </a:lstStyle>
          <a:p>
            <a:pPr rtl="0"/>
            <a:r>
              <a:rPr lang="es-ES" noProof="0"/>
              <a:t>Haga clic en el icono para agregar una imagen</a:t>
            </a:r>
            <a:endParaRPr lang="es-ES" noProof="0" dirty="0"/>
          </a:p>
        </p:txBody>
      </p:sp>
    </p:spTree>
    <p:extLst>
      <p:ext uri="{BB962C8B-B14F-4D97-AF65-F5344CB8AC3E}">
        <p14:creationId xmlns:p14="http://schemas.microsoft.com/office/powerpoint/2010/main" val="25399692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rtlCol="0"/>
          <a:lstStyle/>
          <a:p>
            <a:pPr rtl="0"/>
            <a:r>
              <a:rPr lang="es-ES" noProof="0"/>
              <a:t>Haga clic para modificar el estilo de título del patrón</a:t>
            </a:r>
            <a:endParaRPr lang="es-ES" noProof="0" dirty="0"/>
          </a:p>
        </p:txBody>
      </p:sp>
      <p:sp>
        <p:nvSpPr>
          <p:cNvPr id="3" name="Marcador de fecha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r>
              <a:rPr lang="es-ES" noProof="0" dirty="0"/>
              <a:t>DD.MM.20XX</a:t>
            </a:r>
          </a:p>
        </p:txBody>
      </p:sp>
      <p:sp>
        <p:nvSpPr>
          <p:cNvPr id="4" name="Marcador de pie de página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es-ES" noProof="0" dirty="0"/>
              <a:t>AGREGAR UN PIE DE PÁGINA</a:t>
            </a:r>
          </a:p>
        </p:txBody>
      </p:sp>
      <p:sp>
        <p:nvSpPr>
          <p:cNvPr id="5" name="Marcador de número de diapositiva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es-ES" noProof="0" smtClean="0"/>
              <a:pPr rtl="0"/>
              <a:t>‹Nº›</a:t>
            </a:fld>
            <a:endParaRPr lang="es-ES" noProof="0" dirty="0"/>
          </a:p>
        </p:txBody>
      </p:sp>
      <p:sp>
        <p:nvSpPr>
          <p:cNvPr id="6" name="Marcador de posición de contenido 2">
            <a:extLst>
              <a:ext uri="{FF2B5EF4-FFF2-40B4-BE49-F238E27FC236}">
                <a16:creationId xmlns:a16="http://schemas.microsoft.com/office/drawing/2014/main" id="{DEA943F6-C418-4339-8C7E-A12127BDE29C}"/>
              </a:ext>
            </a:extLst>
          </p:cNvPr>
          <p:cNvSpPr>
            <a:spLocks noGrp="1"/>
          </p:cNvSpPr>
          <p:nvPr>
            <p:ph idx="1"/>
          </p:nvPr>
        </p:nvSpPr>
        <p:spPr>
          <a:xfrm>
            <a:off x="838200" y="1187777"/>
            <a:ext cx="10515600" cy="4534293"/>
          </a:xfrm>
        </p:spPr>
        <p:txBody>
          <a:bodyPr rtlCol="0"/>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7844681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8B6FE9A2-5CE4-4652-97CE-3FF947D5485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rtlCol="0"/>
          <a:lstStyle/>
          <a:p>
            <a:pPr rtl="0"/>
            <a:r>
              <a:rPr lang="es-ES" noProof="0"/>
              <a:t>Haga clic para modificar el estilo de título del patrón</a:t>
            </a:r>
            <a:endParaRPr lang="es-ES" noProof="0" dirty="0"/>
          </a:p>
        </p:txBody>
      </p:sp>
      <p:sp>
        <p:nvSpPr>
          <p:cNvPr id="3" name="Marcador de fecha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r>
              <a:rPr lang="es-ES" noProof="0" dirty="0"/>
              <a:t>DD.MM.20XX</a:t>
            </a:r>
          </a:p>
        </p:txBody>
      </p:sp>
      <p:sp>
        <p:nvSpPr>
          <p:cNvPr id="4" name="Marcador de pie de página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es-ES" noProof="0" dirty="0"/>
              <a:t>AGREGAR UN PIE DE PÁGINA</a:t>
            </a:r>
          </a:p>
        </p:txBody>
      </p:sp>
      <p:sp>
        <p:nvSpPr>
          <p:cNvPr id="5" name="Marcador de número de diapositiva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es-ES" noProof="0" smtClean="0"/>
              <a:pPr rtl="0"/>
              <a:t>‹Nº›</a:t>
            </a:fld>
            <a:endParaRPr lang="es-ES" noProof="0" dirty="0"/>
          </a:p>
        </p:txBody>
      </p:sp>
      <p:sp>
        <p:nvSpPr>
          <p:cNvPr id="7" name="Marcador de posición de contenido 2">
            <a:extLst>
              <a:ext uri="{FF2B5EF4-FFF2-40B4-BE49-F238E27FC236}">
                <a16:creationId xmlns:a16="http://schemas.microsoft.com/office/drawing/2014/main" id="{3FD6D4E1-CC57-4556-9CB7-31B375477219}"/>
              </a:ext>
            </a:extLst>
          </p:cNvPr>
          <p:cNvSpPr>
            <a:spLocks noGrp="1"/>
          </p:cNvSpPr>
          <p:nvPr>
            <p:ph sz="half" idx="1"/>
          </p:nvPr>
        </p:nvSpPr>
        <p:spPr>
          <a:xfrm>
            <a:off x="838200" y="1159497"/>
            <a:ext cx="5181600" cy="4543719"/>
          </a:xfrm>
        </p:spPr>
        <p:txBody>
          <a:bodyPr rtlCol="0">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8" name="Marcador de posición de contenido 3">
            <a:extLst>
              <a:ext uri="{FF2B5EF4-FFF2-40B4-BE49-F238E27FC236}">
                <a16:creationId xmlns:a16="http://schemas.microsoft.com/office/drawing/2014/main" id="{2AE7A31C-D605-4363-B037-1938B9304C13}"/>
              </a:ext>
            </a:extLst>
          </p:cNvPr>
          <p:cNvSpPr>
            <a:spLocks noGrp="1"/>
          </p:cNvSpPr>
          <p:nvPr>
            <p:ph sz="half" idx="2"/>
          </p:nvPr>
        </p:nvSpPr>
        <p:spPr>
          <a:xfrm>
            <a:off x="6172200" y="1159497"/>
            <a:ext cx="5181600" cy="4543719"/>
          </a:xfrm>
        </p:spPr>
        <p:txBody>
          <a:bodyPr rtlCol="0">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8849159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A4B5E40D-C1A5-4C5A-BBA0-C3E41F028D0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rtlCol="0"/>
          <a:lstStyle/>
          <a:p>
            <a:pPr rtl="0"/>
            <a:r>
              <a:rPr lang="es-ES" noProof="0"/>
              <a:t>Haga clic para modificar el estilo de título del patrón</a:t>
            </a:r>
            <a:endParaRPr lang="es-ES" noProof="0" dirty="0"/>
          </a:p>
        </p:txBody>
      </p:sp>
      <p:sp>
        <p:nvSpPr>
          <p:cNvPr id="3" name="Marcador de fecha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r>
              <a:rPr lang="es-ES" noProof="0" dirty="0"/>
              <a:t>DD.MM.20XX</a:t>
            </a:r>
          </a:p>
        </p:txBody>
      </p:sp>
      <p:sp>
        <p:nvSpPr>
          <p:cNvPr id="4" name="Marcador de pie de página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es-ES" noProof="0" dirty="0"/>
              <a:t>AGREGAR UN PIE DE PÁGINA</a:t>
            </a:r>
          </a:p>
        </p:txBody>
      </p:sp>
      <p:sp>
        <p:nvSpPr>
          <p:cNvPr id="5" name="Marcador de número de diapositiva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es-ES" noProof="0" smtClean="0"/>
              <a:pPr rtl="0"/>
              <a:t>‹Nº›</a:t>
            </a:fld>
            <a:endParaRPr lang="es-ES" noProof="0" dirty="0"/>
          </a:p>
        </p:txBody>
      </p:sp>
      <p:sp>
        <p:nvSpPr>
          <p:cNvPr id="7" name="Marcador de posición de texto 2">
            <a:extLst>
              <a:ext uri="{FF2B5EF4-FFF2-40B4-BE49-F238E27FC236}">
                <a16:creationId xmlns:a16="http://schemas.microsoft.com/office/drawing/2014/main" id="{85C650EE-495E-44EB-870B-AC85B18EBDB8}"/>
              </a:ext>
            </a:extLst>
          </p:cNvPr>
          <p:cNvSpPr>
            <a:spLocks noGrp="1"/>
          </p:cNvSpPr>
          <p:nvPr>
            <p:ph type="body" idx="1"/>
          </p:nvPr>
        </p:nvSpPr>
        <p:spPr>
          <a:xfrm>
            <a:off x="839788" y="1256955"/>
            <a:ext cx="5157787" cy="823912"/>
          </a:xfrm>
        </p:spPr>
        <p:txBody>
          <a:bodyPr rtlCol="0" anchor="b"/>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8" name="Marcador de posición de contenido 3">
            <a:extLst>
              <a:ext uri="{FF2B5EF4-FFF2-40B4-BE49-F238E27FC236}">
                <a16:creationId xmlns:a16="http://schemas.microsoft.com/office/drawing/2014/main" id="{77DCC2A5-8A6A-431F-BD6C-93E32539A0F4}"/>
              </a:ext>
            </a:extLst>
          </p:cNvPr>
          <p:cNvSpPr>
            <a:spLocks noGrp="1"/>
          </p:cNvSpPr>
          <p:nvPr>
            <p:ph sz="half" idx="2"/>
          </p:nvPr>
        </p:nvSpPr>
        <p:spPr>
          <a:xfrm>
            <a:off x="839788" y="2203414"/>
            <a:ext cx="5157787" cy="3397631"/>
          </a:xfrm>
        </p:spPr>
        <p:txBody>
          <a:bodyPr rtlCol="0">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
        <p:nvSpPr>
          <p:cNvPr id="9" name="Marcador de posición de texto 4">
            <a:extLst>
              <a:ext uri="{FF2B5EF4-FFF2-40B4-BE49-F238E27FC236}">
                <a16:creationId xmlns:a16="http://schemas.microsoft.com/office/drawing/2014/main" id="{7FE620E9-8AD3-4771-8897-E65B461E2801}"/>
              </a:ext>
            </a:extLst>
          </p:cNvPr>
          <p:cNvSpPr>
            <a:spLocks noGrp="1"/>
          </p:cNvSpPr>
          <p:nvPr>
            <p:ph type="body" sz="quarter" idx="3"/>
          </p:nvPr>
        </p:nvSpPr>
        <p:spPr>
          <a:xfrm>
            <a:off x="6172200" y="1256955"/>
            <a:ext cx="5183188" cy="823912"/>
          </a:xfrm>
        </p:spPr>
        <p:txBody>
          <a:bodyPr rtlCol="0" anchor="b"/>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0" name="Marcador de posición de contenido 5">
            <a:extLst>
              <a:ext uri="{FF2B5EF4-FFF2-40B4-BE49-F238E27FC236}">
                <a16:creationId xmlns:a16="http://schemas.microsoft.com/office/drawing/2014/main" id="{B75F265B-9F81-4A64-A8D4-7D0A31CEA45A}"/>
              </a:ext>
            </a:extLst>
          </p:cNvPr>
          <p:cNvSpPr>
            <a:spLocks noGrp="1"/>
          </p:cNvSpPr>
          <p:nvPr>
            <p:ph sz="quarter" idx="4"/>
          </p:nvPr>
        </p:nvSpPr>
        <p:spPr>
          <a:xfrm>
            <a:off x="6172200" y="2203414"/>
            <a:ext cx="5183188" cy="3397631"/>
          </a:xfrm>
        </p:spPr>
        <p:txBody>
          <a:bodyPr rtlCol="0">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21408030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ido con títul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3" name="Marcador de fecha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r>
              <a:rPr lang="es-ES" noProof="0" dirty="0"/>
              <a:t>DD.MM.20XX</a:t>
            </a:r>
          </a:p>
        </p:txBody>
      </p:sp>
      <p:sp>
        <p:nvSpPr>
          <p:cNvPr id="4" name="Marcador de pie de página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es-ES" noProof="0" dirty="0"/>
              <a:t>AGREGAR UN PIE DE PÁGINA</a:t>
            </a:r>
          </a:p>
        </p:txBody>
      </p:sp>
      <p:sp>
        <p:nvSpPr>
          <p:cNvPr id="5" name="Marcador de número de diapositiva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es-ES" noProof="0" smtClean="0"/>
              <a:pPr rtl="0"/>
              <a:t>‹Nº›</a:t>
            </a:fld>
            <a:endParaRPr lang="es-ES" noProof="0" dirty="0"/>
          </a:p>
        </p:txBody>
      </p:sp>
      <p:sp>
        <p:nvSpPr>
          <p:cNvPr id="8" name="Título 1">
            <a:extLst>
              <a:ext uri="{FF2B5EF4-FFF2-40B4-BE49-F238E27FC236}">
                <a16:creationId xmlns:a16="http://schemas.microsoft.com/office/drawing/2014/main" id="{8A02905C-2C7D-4445-B47F-3EBBA44657F7}"/>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endParaRPr lang="es-ES" noProof="0" dirty="0"/>
          </a:p>
        </p:txBody>
      </p:sp>
      <p:sp>
        <p:nvSpPr>
          <p:cNvPr id="9" name="Marcador de posición de texto 3">
            <a:extLst>
              <a:ext uri="{FF2B5EF4-FFF2-40B4-BE49-F238E27FC236}">
                <a16:creationId xmlns:a16="http://schemas.microsoft.com/office/drawing/2014/main" id="{17BC8A51-D50F-4F98-9402-8FF90BD2D1BE}"/>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10" name="Marcador de posición de contenido 2">
            <a:extLst>
              <a:ext uri="{FF2B5EF4-FFF2-40B4-BE49-F238E27FC236}">
                <a16:creationId xmlns:a16="http://schemas.microsoft.com/office/drawing/2014/main" id="{3AE79E65-3D1E-4444-9BD4-8578BF0C6484}"/>
              </a:ext>
            </a:extLst>
          </p:cNvPr>
          <p:cNvSpPr>
            <a:spLocks noGrp="1"/>
          </p:cNvSpPr>
          <p:nvPr>
            <p:ph idx="1"/>
          </p:nvPr>
        </p:nvSpPr>
        <p:spPr>
          <a:xfrm>
            <a:off x="5183188" y="457201"/>
            <a:ext cx="6172200" cy="5403850"/>
          </a:xfrm>
        </p:spPr>
        <p:txBody>
          <a:bodyPr rtlCol="0">
            <a:normAutofit/>
          </a:bodyPr>
          <a:lstStyle>
            <a:lvl1pPr>
              <a:defRPr sz="2400">
                <a:solidFill>
                  <a:schemeClr val="bg2"/>
                </a:solidFill>
              </a:defRPr>
            </a:lvl1pPr>
            <a:lvl2pPr>
              <a:defRPr sz="2000">
                <a:solidFill>
                  <a:schemeClr val="bg2"/>
                </a:solidFill>
              </a:defRPr>
            </a:lvl2pPr>
            <a:lvl3pPr>
              <a:defRPr sz="1800">
                <a:solidFill>
                  <a:schemeClr val="bg2"/>
                </a:solidFill>
              </a:defRPr>
            </a:lvl3pPr>
            <a:lvl4pPr>
              <a:defRPr sz="1600">
                <a:solidFill>
                  <a:schemeClr val="bg2"/>
                </a:solidFill>
              </a:defRPr>
            </a:lvl4pPr>
            <a:lvl5pPr>
              <a:defRPr sz="1600">
                <a:solidFill>
                  <a:schemeClr val="bg2"/>
                </a:solidFill>
              </a:defRPr>
            </a:lvl5pPr>
            <a:lvl6pPr>
              <a:defRPr sz="2000"/>
            </a:lvl6pPr>
            <a:lvl7pPr>
              <a:defRPr sz="2000"/>
            </a:lvl7pPr>
            <a:lvl8pPr>
              <a:defRPr sz="2000"/>
            </a:lvl8pPr>
            <a:lvl9pPr>
              <a:defRPr sz="20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ES" noProof="0" dirty="0"/>
          </a:p>
        </p:txBody>
      </p:sp>
    </p:spTree>
    <p:extLst>
      <p:ext uri="{BB962C8B-B14F-4D97-AF65-F5344CB8AC3E}">
        <p14:creationId xmlns:p14="http://schemas.microsoft.com/office/powerpoint/2010/main" val="212799951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n con leyenda">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3" name="Marcador de fecha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r>
              <a:rPr lang="es-ES" noProof="0" dirty="0"/>
              <a:t>DD.MM.20XX</a:t>
            </a:r>
          </a:p>
        </p:txBody>
      </p:sp>
      <p:sp>
        <p:nvSpPr>
          <p:cNvPr id="4" name="Marcador de pie de página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es-ES" noProof="0" dirty="0"/>
              <a:t>AGREGAR UN PIE DE PÁGINA</a:t>
            </a:r>
          </a:p>
        </p:txBody>
      </p:sp>
      <p:sp>
        <p:nvSpPr>
          <p:cNvPr id="5" name="Marcador de número de diapositiva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es-ES" noProof="0" smtClean="0"/>
              <a:pPr rtl="0"/>
              <a:t>‹Nº›</a:t>
            </a:fld>
            <a:endParaRPr lang="es-ES" noProof="0" dirty="0"/>
          </a:p>
        </p:txBody>
      </p:sp>
      <p:sp>
        <p:nvSpPr>
          <p:cNvPr id="8" name="Título 1">
            <a:extLst>
              <a:ext uri="{FF2B5EF4-FFF2-40B4-BE49-F238E27FC236}">
                <a16:creationId xmlns:a16="http://schemas.microsoft.com/office/drawing/2014/main" id="{8A02905C-2C7D-4445-B47F-3EBBA44657F7}"/>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endParaRPr lang="es-ES" noProof="0" dirty="0"/>
          </a:p>
        </p:txBody>
      </p:sp>
      <p:sp>
        <p:nvSpPr>
          <p:cNvPr id="9" name="Marcador de posición de texto 3">
            <a:extLst>
              <a:ext uri="{FF2B5EF4-FFF2-40B4-BE49-F238E27FC236}">
                <a16:creationId xmlns:a16="http://schemas.microsoft.com/office/drawing/2014/main" id="{17BC8A51-D50F-4F98-9402-8FF90BD2D1BE}"/>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11" name="Marcador de posición de imagen 2">
            <a:extLst>
              <a:ext uri="{FF2B5EF4-FFF2-40B4-BE49-F238E27FC236}">
                <a16:creationId xmlns:a16="http://schemas.microsoft.com/office/drawing/2014/main" id="{1D23A006-AC57-4A0B-BC20-6D226A80CC78}"/>
              </a:ext>
            </a:extLst>
          </p:cNvPr>
          <p:cNvSpPr>
            <a:spLocks noGrp="1"/>
          </p:cNvSpPr>
          <p:nvPr>
            <p:ph type="pic" idx="1"/>
          </p:nvPr>
        </p:nvSpPr>
        <p:spPr>
          <a:xfrm>
            <a:off x="5183188" y="457201"/>
            <a:ext cx="6172200" cy="5403850"/>
          </a:xfrm>
        </p:spPr>
        <p:txBody>
          <a:bodyPr rtlCol="0">
            <a:normAutofit/>
          </a:bodyPr>
          <a:lstStyle>
            <a:lvl1pPr marL="0" indent="0">
              <a:buNone/>
              <a:defRPr sz="2400">
                <a:solidFill>
                  <a:schemeClr val="bg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endParaRPr lang="es-ES" noProof="0" dirty="0"/>
          </a:p>
        </p:txBody>
      </p:sp>
    </p:spTree>
    <p:extLst>
      <p:ext uri="{BB962C8B-B14F-4D97-AF65-F5344CB8AC3E}">
        <p14:creationId xmlns:p14="http://schemas.microsoft.com/office/powerpoint/2010/main" val="25853051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9F05564D-C546-470F-B93C-274AA86CE0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rtlCol="0"/>
          <a:lstStyle/>
          <a:p>
            <a:pPr rtl="0"/>
            <a:r>
              <a:rPr lang="es-ES" noProof="0"/>
              <a:t>Haga clic para modificar el estilo de título del patrón</a:t>
            </a:r>
            <a:endParaRPr lang="es-ES" noProof="0" dirty="0"/>
          </a:p>
        </p:txBody>
      </p:sp>
      <p:sp>
        <p:nvSpPr>
          <p:cNvPr id="3" name="Marcador de fecha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r>
              <a:rPr lang="es-ES" noProof="0" dirty="0"/>
              <a:t>DD.MM.20XX</a:t>
            </a:r>
          </a:p>
        </p:txBody>
      </p:sp>
      <p:sp>
        <p:nvSpPr>
          <p:cNvPr id="4" name="Marcador de pie de página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es-ES" noProof="0" dirty="0"/>
              <a:t>AGREGAR UN PIE DE PÁGINA</a:t>
            </a:r>
          </a:p>
        </p:txBody>
      </p:sp>
      <p:sp>
        <p:nvSpPr>
          <p:cNvPr id="5" name="Marcador de número de diapositiva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es-ES" noProof="0" smtClean="0"/>
              <a:pPr rtl="0"/>
              <a:t>‹Nº›</a:t>
            </a:fld>
            <a:endParaRPr lang="es-ES" noProof="0" dirty="0"/>
          </a:p>
        </p:txBody>
      </p:sp>
    </p:spTree>
    <p:extLst>
      <p:ext uri="{BB962C8B-B14F-4D97-AF65-F5344CB8AC3E}">
        <p14:creationId xmlns:p14="http://schemas.microsoft.com/office/powerpoint/2010/main" val="88399162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En blanco">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D9E60A5F-CE74-4F00-A5C2-F9742DDFFF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3" name="Marcador de fecha 2">
            <a:extLst>
              <a:ext uri="{FF2B5EF4-FFF2-40B4-BE49-F238E27FC236}">
                <a16:creationId xmlns:a16="http://schemas.microsoft.com/office/drawing/2014/main" id="{046047C4-77C4-4E19-8DD7-2ED3165B7637}"/>
              </a:ext>
            </a:extLst>
          </p:cNvPr>
          <p:cNvSpPr>
            <a:spLocks noGrp="1"/>
          </p:cNvSpPr>
          <p:nvPr>
            <p:ph type="dt" sz="half" idx="10"/>
          </p:nvPr>
        </p:nvSpPr>
        <p:spPr/>
        <p:txBody>
          <a:bodyPr rtlCol="0"/>
          <a:lstStyle/>
          <a:p>
            <a:pPr rtl="0"/>
            <a:r>
              <a:rPr lang="es-ES" noProof="0" dirty="0"/>
              <a:t>DD.MM.20XX</a:t>
            </a:r>
          </a:p>
        </p:txBody>
      </p:sp>
      <p:sp>
        <p:nvSpPr>
          <p:cNvPr id="4" name="Marcador de pie de página 3">
            <a:extLst>
              <a:ext uri="{FF2B5EF4-FFF2-40B4-BE49-F238E27FC236}">
                <a16:creationId xmlns:a16="http://schemas.microsoft.com/office/drawing/2014/main" id="{D250B5CF-1C4F-4BA2-8E78-5F48C92A9DA1}"/>
              </a:ext>
            </a:extLst>
          </p:cNvPr>
          <p:cNvSpPr>
            <a:spLocks noGrp="1"/>
          </p:cNvSpPr>
          <p:nvPr>
            <p:ph type="ftr" sz="quarter" idx="11"/>
          </p:nvPr>
        </p:nvSpPr>
        <p:spPr/>
        <p:txBody>
          <a:bodyPr rtlCol="0"/>
          <a:lstStyle/>
          <a:p>
            <a:pPr rtl="0"/>
            <a:r>
              <a:rPr lang="es-ES" noProof="0" dirty="0"/>
              <a:t>AGREGAR UN PIE DE PÁGINA</a:t>
            </a:r>
          </a:p>
        </p:txBody>
      </p:sp>
      <p:sp>
        <p:nvSpPr>
          <p:cNvPr id="5" name="Marcador de número de diapositiva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rtlCol="0"/>
          <a:lstStyle/>
          <a:p>
            <a:pPr rtl="0"/>
            <a:fld id="{8D581BC7-E183-40DB-AC97-C19EA4EB8894}" type="slidenum">
              <a:rPr lang="es-ES" noProof="0" smtClean="0"/>
              <a:pPr rtl="0"/>
              <a:t>‹Nº›</a:t>
            </a:fld>
            <a:endParaRPr lang="es-ES" noProof="0" dirty="0"/>
          </a:p>
        </p:txBody>
      </p:sp>
    </p:spTree>
    <p:extLst>
      <p:ext uri="{BB962C8B-B14F-4D97-AF65-F5344CB8AC3E}">
        <p14:creationId xmlns:p14="http://schemas.microsoft.com/office/powerpoint/2010/main" val="2231715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seño de título, imagen y contenido">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hasCustomPrompt="1"/>
          </p:nvPr>
        </p:nvSpPr>
        <p:spPr>
          <a:xfrm>
            <a:off x="6894591" y="1090118"/>
            <a:ext cx="4494133" cy="804338"/>
          </a:xfrm>
        </p:spPr>
        <p:txBody>
          <a:bodyPr lIns="0" tIns="0" rIns="0" bIns="0" rtlCol="0" anchor="b">
            <a:normAutofit/>
          </a:bodyPr>
          <a:lstStyle>
            <a:lvl1pPr>
              <a:defRPr sz="3600"/>
            </a:lvl1pPr>
          </a:lstStyle>
          <a:p>
            <a:pPr rtl="0"/>
            <a:r>
              <a:rPr lang="es-ES" noProof="0" dirty="0"/>
              <a:t>HAGA CLIC PARA EDITAR</a:t>
            </a:r>
          </a:p>
        </p:txBody>
      </p:sp>
      <p:sp>
        <p:nvSpPr>
          <p:cNvPr id="9" name="Marcador de texto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894591" y="2243662"/>
            <a:ext cx="4473108" cy="569085"/>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6924675" y="1993043"/>
            <a:ext cx="5267325" cy="100800"/>
            <a:chOff x="0" y="3240138"/>
            <a:chExt cx="3434400" cy="100800"/>
          </a:xfrm>
        </p:grpSpPr>
        <p:cxnSp>
          <p:nvCxnSpPr>
            <p:cNvPr id="12" name="Conector recto 11">
              <a:extLst>
                <a:ext uri="{FF2B5EF4-FFF2-40B4-BE49-F238E27FC236}">
                  <a16:creationId xmlns:a16="http://schemas.microsoft.com/office/drawing/2014/main" id="{370B72A7-B625-48B8-88E6-BCE2A4DD531E}"/>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4" name="Marcador de texto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6894591" y="2868443"/>
            <a:ext cx="4482996" cy="2432603"/>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2" name="Marcador de posición de imagen 7">
            <a:extLst>
              <a:ext uri="{FF2B5EF4-FFF2-40B4-BE49-F238E27FC236}">
                <a16:creationId xmlns:a16="http://schemas.microsoft.com/office/drawing/2014/main" id="{F0861AA2-8248-462C-B6D8-FFD829F41ED0}"/>
              </a:ext>
            </a:extLst>
          </p:cNvPr>
          <p:cNvSpPr>
            <a:spLocks noGrp="1"/>
          </p:cNvSpPr>
          <p:nvPr>
            <p:ph type="pic" sz="quarter" idx="15"/>
          </p:nvPr>
        </p:nvSpPr>
        <p:spPr>
          <a:xfrm>
            <a:off x="2854411" y="1472184"/>
            <a:ext cx="3246204" cy="5385816"/>
          </a:xfrm>
        </p:spPr>
        <p:txBody>
          <a:bodyPr rtlCol="0" anchor="ctr" anchorCtr="0">
            <a:normAutofit/>
          </a:bodyPr>
          <a:lstStyle>
            <a:lvl1pPr marL="0" indent="0" algn="ctr">
              <a:buNone/>
              <a:defRPr sz="1800"/>
            </a:lvl1pPr>
          </a:lstStyle>
          <a:p>
            <a:pPr rtl="0"/>
            <a:r>
              <a:rPr lang="es-ES" noProof="0"/>
              <a:t>Haga clic en el icono para agregar una imagen</a:t>
            </a:r>
            <a:endParaRPr lang="es-ES" noProof="0" dirty="0"/>
          </a:p>
        </p:txBody>
      </p:sp>
    </p:spTree>
    <p:extLst>
      <p:ext uri="{BB962C8B-B14F-4D97-AF65-F5344CB8AC3E}">
        <p14:creationId xmlns:p14="http://schemas.microsoft.com/office/powerpoint/2010/main" val="1247638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seño de título y contenido vers. 2">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219359"/>
            <a:ext cx="5021940" cy="804338"/>
          </a:xfrm>
        </p:spPr>
        <p:txBody>
          <a:bodyPr lIns="0" tIns="0" rIns="0" bIns="0" rtlCol="0" anchor="b">
            <a:normAutofit/>
          </a:bodyPr>
          <a:lstStyle>
            <a:lvl1pPr>
              <a:defRPr sz="3600"/>
            </a:lvl1pPr>
          </a:lstStyle>
          <a:p>
            <a:pPr rtl="0"/>
            <a:r>
              <a:rPr lang="es-ES" noProof="0" dirty="0"/>
              <a:t>HAGA CLIC PARA EDITAR</a:t>
            </a:r>
          </a:p>
        </p:txBody>
      </p:sp>
      <p:sp>
        <p:nvSpPr>
          <p:cNvPr id="4" name="Marcador de fecha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11" name="Marcador de posición de imagen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5" name="Grupo 14">
            <a:extLst>
              <a:ext uri="{FF2B5EF4-FFF2-40B4-BE49-F238E27FC236}">
                <a16:creationId xmlns:a16="http://schemas.microsoft.com/office/drawing/2014/main" id="{B7317392-EF87-4050-8BBE-32F74B0CF15A}"/>
              </a:ext>
            </a:extLst>
          </p:cNvPr>
          <p:cNvGrpSpPr/>
          <p:nvPr userDrawn="1"/>
        </p:nvGrpSpPr>
        <p:grpSpPr>
          <a:xfrm>
            <a:off x="0" y="3122284"/>
            <a:ext cx="3463275" cy="100800"/>
            <a:chOff x="0" y="3240138"/>
            <a:chExt cx="3463275" cy="100800"/>
          </a:xfrm>
        </p:grpSpPr>
        <p:cxnSp>
          <p:nvCxnSpPr>
            <p:cNvPr id="13" name="Conector recto 12">
              <a:extLst>
                <a:ext uri="{FF2B5EF4-FFF2-40B4-BE49-F238E27FC236}">
                  <a16:creationId xmlns:a16="http://schemas.microsoft.com/office/drawing/2014/main" id="{785A4134-866D-4143-AC1E-8A2FFDB49855}"/>
                </a:ext>
              </a:extLst>
            </p:cNvPr>
            <p:cNvCxnSpPr/>
            <p:nvPr userDrawn="1"/>
          </p:nvCxnSpPr>
          <p:spPr>
            <a:xfrm>
              <a:off x="0" y="3290538"/>
              <a:ext cx="3420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1BBC5D9C-B8FB-455B-9398-36DB21F2765E}"/>
                </a:ext>
              </a:extLst>
            </p:cNvPr>
            <p:cNvSpPr/>
            <p:nvPr userDrawn="1"/>
          </p:nvSpPr>
          <p:spPr>
            <a:xfrm>
              <a:off x="3362475"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7" name="Elips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20" name="Conector recto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Marcador de texto 2">
            <a:extLst>
              <a:ext uri="{FF2B5EF4-FFF2-40B4-BE49-F238E27FC236}">
                <a16:creationId xmlns:a16="http://schemas.microsoft.com/office/drawing/2014/main" id="{4C9D5785-B116-4BE7-AC26-5CD6481FFA6A}"/>
              </a:ext>
            </a:extLst>
          </p:cNvPr>
          <p:cNvSpPr>
            <a:spLocks noGrp="1"/>
          </p:cNvSpPr>
          <p:nvPr>
            <p:ph type="body" idx="14" hasCustomPrompt="1"/>
          </p:nvPr>
        </p:nvSpPr>
        <p:spPr>
          <a:xfrm>
            <a:off x="815720" y="3392200"/>
            <a:ext cx="5009495" cy="2210173"/>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23" name="Marcador de posición de imagen 7">
            <a:extLst>
              <a:ext uri="{FF2B5EF4-FFF2-40B4-BE49-F238E27FC236}">
                <a16:creationId xmlns:a16="http://schemas.microsoft.com/office/drawing/2014/main" id="{278C2B8F-0B29-449C-AFFD-42BB56FA1595}"/>
              </a:ext>
            </a:extLst>
          </p:cNvPr>
          <p:cNvSpPr>
            <a:spLocks noGrp="1"/>
          </p:cNvSpPr>
          <p:nvPr>
            <p:ph type="pic" sz="quarter" idx="15"/>
          </p:nvPr>
        </p:nvSpPr>
        <p:spPr>
          <a:xfrm>
            <a:off x="6108356" y="-20834"/>
            <a:ext cx="5245444" cy="5385816"/>
          </a:xfrm>
        </p:spPr>
        <p:txBody>
          <a:bodyPr rtlCol="0" anchor="ctr" anchorCtr="0">
            <a:normAutofit/>
          </a:bodyPr>
          <a:lstStyle>
            <a:lvl1pPr marL="0" indent="0" algn="ctr">
              <a:buNone/>
              <a:defRPr sz="1800"/>
            </a:lvl1pPr>
          </a:lstStyle>
          <a:p>
            <a:pPr rtl="0"/>
            <a:r>
              <a:rPr lang="es-ES" noProof="0"/>
              <a:t>Haga clic en el icono para agregar una imagen</a:t>
            </a:r>
            <a:endParaRPr lang="es-ES" noProof="0" dirty="0"/>
          </a:p>
        </p:txBody>
      </p:sp>
    </p:spTree>
    <p:extLst>
      <p:ext uri="{BB962C8B-B14F-4D97-AF65-F5344CB8AC3E}">
        <p14:creationId xmlns:p14="http://schemas.microsoft.com/office/powerpoint/2010/main" val="23103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eño de contenido de iconos">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26633"/>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hasCustomPrompt="1"/>
          </p:nvPr>
        </p:nvSpPr>
        <p:spPr>
          <a:xfrm>
            <a:off x="6400317" y="707529"/>
            <a:ext cx="4494133" cy="569086"/>
          </a:xfrm>
        </p:spPr>
        <p:txBody>
          <a:bodyPr lIns="0" tIns="0" rIns="0" bIns="0" rtlCol="0" anchor="b">
            <a:normAutofit/>
          </a:bodyPr>
          <a:lstStyle>
            <a:lvl1pPr>
              <a:defRPr sz="3600"/>
            </a:lvl1pPr>
          </a:lstStyle>
          <a:p>
            <a:pPr rtl="0"/>
            <a:r>
              <a:rPr lang="es-ES" noProof="0" dirty="0"/>
              <a:t>HAGA CLIC PARA EDITAR</a:t>
            </a:r>
          </a:p>
        </p:txBody>
      </p:sp>
      <p:sp>
        <p:nvSpPr>
          <p:cNvPr id="9" name="Marcador de texto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400317" y="1625821"/>
            <a:ext cx="4473108" cy="569085"/>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6430402" y="1375202"/>
            <a:ext cx="5761598" cy="100800"/>
            <a:chOff x="-322276" y="3240138"/>
            <a:chExt cx="3756676" cy="100800"/>
          </a:xfrm>
        </p:grpSpPr>
        <p:cxnSp>
          <p:nvCxnSpPr>
            <p:cNvPr id="12" name="Conector recto 11">
              <a:extLst>
                <a:ext uri="{FF2B5EF4-FFF2-40B4-BE49-F238E27FC236}">
                  <a16:creationId xmlns:a16="http://schemas.microsoft.com/office/drawing/2014/main" id="{370B72A7-B625-48B8-88E6-BCE2A4DD531E}"/>
                </a:ext>
              </a:extLst>
            </p:cNvPr>
            <p:cNvCxnSpPr>
              <a:cxnSpLocks/>
            </p:cNvCxnSpPr>
            <p:nvPr userDrawn="1"/>
          </p:nvCxnSpPr>
          <p:spPr>
            <a:xfrm>
              <a:off x="-322276" y="3290538"/>
              <a:ext cx="370627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4" name="Marcador de texto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2920469" y="3291840"/>
            <a:ext cx="2670048" cy="640080"/>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4" name="Marcador de posición de imagen 3">
            <a:extLst>
              <a:ext uri="{FF2B5EF4-FFF2-40B4-BE49-F238E27FC236}">
                <a16:creationId xmlns:a16="http://schemas.microsoft.com/office/drawing/2014/main" id="{1EDA47E0-9B2C-45BF-A34A-E7069690AEF4}"/>
              </a:ext>
            </a:extLst>
          </p:cNvPr>
          <p:cNvSpPr>
            <a:spLocks noGrp="1"/>
          </p:cNvSpPr>
          <p:nvPr>
            <p:ph type="pic" sz="quarter" idx="15"/>
          </p:nvPr>
        </p:nvSpPr>
        <p:spPr>
          <a:xfrm>
            <a:off x="2090460" y="3273552"/>
            <a:ext cx="640080" cy="658368"/>
          </a:xfrm>
        </p:spPr>
        <p:txBody>
          <a:bodyPr rtlCol="0" anchor="ctr" anchorCtr="0">
            <a:normAutofit/>
          </a:bodyPr>
          <a:lstStyle>
            <a:lvl1pPr marL="0" indent="0" algn="ctr">
              <a:buNone/>
              <a:defRPr sz="900"/>
            </a:lvl1pPr>
          </a:lstStyle>
          <a:p>
            <a:pPr rtl="0"/>
            <a:r>
              <a:rPr lang="es-ES" noProof="0"/>
              <a:t>Haga clic en el icono para agregar una imagen</a:t>
            </a:r>
            <a:endParaRPr lang="es-ES" noProof="0" dirty="0"/>
          </a:p>
        </p:txBody>
      </p:sp>
      <p:sp>
        <p:nvSpPr>
          <p:cNvPr id="22" name="Marcador de texto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831850" y="3291840"/>
            <a:ext cx="1209357" cy="640080"/>
          </a:xfrm>
        </p:spPr>
        <p:txBody>
          <a:bodyPr lIns="0" tIns="0" rIns="0" bIns="0" rtlCol="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a:t>
            </a:r>
          </a:p>
        </p:txBody>
      </p:sp>
      <p:sp>
        <p:nvSpPr>
          <p:cNvPr id="23" name="Marcador de texto 2">
            <a:extLst>
              <a:ext uri="{FF2B5EF4-FFF2-40B4-BE49-F238E27FC236}">
                <a16:creationId xmlns:a16="http://schemas.microsoft.com/office/drawing/2014/main" id="{C7A796C4-1255-4B26-B034-EFB1284B77EB}"/>
              </a:ext>
            </a:extLst>
          </p:cNvPr>
          <p:cNvSpPr>
            <a:spLocks noGrp="1"/>
          </p:cNvSpPr>
          <p:nvPr>
            <p:ph type="body" idx="17" hasCustomPrompt="1"/>
          </p:nvPr>
        </p:nvSpPr>
        <p:spPr>
          <a:xfrm>
            <a:off x="2920469" y="4427608"/>
            <a:ext cx="2670048" cy="640080"/>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24" name="Marcador de posición de imagen 3">
            <a:extLst>
              <a:ext uri="{FF2B5EF4-FFF2-40B4-BE49-F238E27FC236}">
                <a16:creationId xmlns:a16="http://schemas.microsoft.com/office/drawing/2014/main" id="{7F406E84-6EA1-4D34-8016-6A41F065FF76}"/>
              </a:ext>
            </a:extLst>
          </p:cNvPr>
          <p:cNvSpPr>
            <a:spLocks noGrp="1"/>
          </p:cNvSpPr>
          <p:nvPr>
            <p:ph type="pic" sz="quarter" idx="18"/>
          </p:nvPr>
        </p:nvSpPr>
        <p:spPr>
          <a:xfrm>
            <a:off x="2090460" y="4409320"/>
            <a:ext cx="640080" cy="658368"/>
          </a:xfrm>
        </p:spPr>
        <p:txBody>
          <a:bodyPr rtlCol="0" anchor="ctr" anchorCtr="0">
            <a:normAutofit/>
          </a:bodyPr>
          <a:lstStyle>
            <a:lvl1pPr marL="0" indent="0" algn="ctr">
              <a:buNone/>
              <a:defRPr sz="900"/>
            </a:lvl1pPr>
          </a:lstStyle>
          <a:p>
            <a:pPr rtl="0"/>
            <a:r>
              <a:rPr lang="es-ES" noProof="0"/>
              <a:t>Haga clic en el icono para agregar una imagen</a:t>
            </a:r>
            <a:endParaRPr lang="es-ES" noProof="0" dirty="0"/>
          </a:p>
        </p:txBody>
      </p:sp>
      <p:sp>
        <p:nvSpPr>
          <p:cNvPr id="25" name="Marcador de texto 2">
            <a:extLst>
              <a:ext uri="{FF2B5EF4-FFF2-40B4-BE49-F238E27FC236}">
                <a16:creationId xmlns:a16="http://schemas.microsoft.com/office/drawing/2014/main" id="{7965133B-076D-4FAD-8D2A-C24FE2619C80}"/>
              </a:ext>
            </a:extLst>
          </p:cNvPr>
          <p:cNvSpPr>
            <a:spLocks noGrp="1"/>
          </p:cNvSpPr>
          <p:nvPr>
            <p:ph type="body" idx="19" hasCustomPrompt="1"/>
          </p:nvPr>
        </p:nvSpPr>
        <p:spPr>
          <a:xfrm>
            <a:off x="831850" y="4427608"/>
            <a:ext cx="1209357" cy="640080"/>
          </a:xfrm>
        </p:spPr>
        <p:txBody>
          <a:bodyPr lIns="0" tIns="0" rIns="0" bIns="0" rtlCol="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a:t>
            </a:r>
          </a:p>
        </p:txBody>
      </p:sp>
      <p:sp>
        <p:nvSpPr>
          <p:cNvPr id="26" name="Marcador de texto 2">
            <a:extLst>
              <a:ext uri="{FF2B5EF4-FFF2-40B4-BE49-F238E27FC236}">
                <a16:creationId xmlns:a16="http://schemas.microsoft.com/office/drawing/2014/main" id="{CABE6307-1A20-419D-A352-17FF0286600B}"/>
              </a:ext>
            </a:extLst>
          </p:cNvPr>
          <p:cNvSpPr>
            <a:spLocks noGrp="1"/>
          </p:cNvSpPr>
          <p:nvPr>
            <p:ph type="body" idx="20" hasCustomPrompt="1"/>
          </p:nvPr>
        </p:nvSpPr>
        <p:spPr>
          <a:xfrm>
            <a:off x="8549426" y="3291840"/>
            <a:ext cx="2670048" cy="640080"/>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27" name="Marcador de posición de imagen 3">
            <a:extLst>
              <a:ext uri="{FF2B5EF4-FFF2-40B4-BE49-F238E27FC236}">
                <a16:creationId xmlns:a16="http://schemas.microsoft.com/office/drawing/2014/main" id="{D2C5C227-18EE-4D6A-AA31-30B8F7CD20AE}"/>
              </a:ext>
            </a:extLst>
          </p:cNvPr>
          <p:cNvSpPr>
            <a:spLocks noGrp="1"/>
          </p:cNvSpPr>
          <p:nvPr>
            <p:ph type="pic" sz="quarter" idx="21"/>
          </p:nvPr>
        </p:nvSpPr>
        <p:spPr>
          <a:xfrm>
            <a:off x="7719417" y="3273552"/>
            <a:ext cx="640080" cy="658368"/>
          </a:xfrm>
        </p:spPr>
        <p:txBody>
          <a:bodyPr rtlCol="0" anchor="ctr" anchorCtr="0">
            <a:normAutofit/>
          </a:bodyPr>
          <a:lstStyle>
            <a:lvl1pPr marL="0" indent="0" algn="ctr">
              <a:buNone/>
              <a:defRPr sz="900"/>
            </a:lvl1pPr>
          </a:lstStyle>
          <a:p>
            <a:pPr rtl="0"/>
            <a:r>
              <a:rPr lang="es-ES" noProof="0"/>
              <a:t>Haga clic en el icono para agregar una imagen</a:t>
            </a:r>
            <a:endParaRPr lang="es-ES" noProof="0" dirty="0"/>
          </a:p>
        </p:txBody>
      </p:sp>
      <p:sp>
        <p:nvSpPr>
          <p:cNvPr id="28" name="Marcador de texto 2">
            <a:extLst>
              <a:ext uri="{FF2B5EF4-FFF2-40B4-BE49-F238E27FC236}">
                <a16:creationId xmlns:a16="http://schemas.microsoft.com/office/drawing/2014/main" id="{6ABEA821-83E0-4C10-98A8-5F29E246F741}"/>
              </a:ext>
            </a:extLst>
          </p:cNvPr>
          <p:cNvSpPr>
            <a:spLocks noGrp="1"/>
          </p:cNvSpPr>
          <p:nvPr>
            <p:ph type="body" idx="22" hasCustomPrompt="1"/>
          </p:nvPr>
        </p:nvSpPr>
        <p:spPr>
          <a:xfrm>
            <a:off x="6460807" y="3291840"/>
            <a:ext cx="1209357" cy="640080"/>
          </a:xfrm>
        </p:spPr>
        <p:txBody>
          <a:bodyPr lIns="0" tIns="0" rIns="0" bIns="0" rtlCol="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a:t>
            </a:r>
          </a:p>
        </p:txBody>
      </p:sp>
      <p:sp>
        <p:nvSpPr>
          <p:cNvPr id="29" name="Marcador de texto 2">
            <a:extLst>
              <a:ext uri="{FF2B5EF4-FFF2-40B4-BE49-F238E27FC236}">
                <a16:creationId xmlns:a16="http://schemas.microsoft.com/office/drawing/2014/main" id="{CA1DC741-B44F-4275-A1D5-B8D26A3390B3}"/>
              </a:ext>
            </a:extLst>
          </p:cNvPr>
          <p:cNvSpPr>
            <a:spLocks noGrp="1"/>
          </p:cNvSpPr>
          <p:nvPr>
            <p:ph type="body" idx="23" hasCustomPrompt="1"/>
          </p:nvPr>
        </p:nvSpPr>
        <p:spPr>
          <a:xfrm>
            <a:off x="8549426" y="4427608"/>
            <a:ext cx="2670048" cy="640080"/>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0" name="Marcador de posición de imagen 3">
            <a:extLst>
              <a:ext uri="{FF2B5EF4-FFF2-40B4-BE49-F238E27FC236}">
                <a16:creationId xmlns:a16="http://schemas.microsoft.com/office/drawing/2014/main" id="{C550F6C4-BE33-415F-B0BC-B47EDC1BDACB}"/>
              </a:ext>
            </a:extLst>
          </p:cNvPr>
          <p:cNvSpPr>
            <a:spLocks noGrp="1"/>
          </p:cNvSpPr>
          <p:nvPr>
            <p:ph type="pic" sz="quarter" idx="24"/>
          </p:nvPr>
        </p:nvSpPr>
        <p:spPr>
          <a:xfrm>
            <a:off x="7719417" y="4409320"/>
            <a:ext cx="640080" cy="658368"/>
          </a:xfrm>
        </p:spPr>
        <p:txBody>
          <a:bodyPr rtlCol="0" anchor="ctr" anchorCtr="0">
            <a:normAutofit/>
          </a:bodyPr>
          <a:lstStyle>
            <a:lvl1pPr marL="0" indent="0" algn="ctr">
              <a:buNone/>
              <a:defRPr sz="900"/>
            </a:lvl1pPr>
          </a:lstStyle>
          <a:p>
            <a:pPr rtl="0"/>
            <a:r>
              <a:rPr lang="es-ES" noProof="0"/>
              <a:t>Haga clic en el icono para agregar una imagen</a:t>
            </a:r>
            <a:endParaRPr lang="es-ES" noProof="0" dirty="0"/>
          </a:p>
        </p:txBody>
      </p:sp>
      <p:sp>
        <p:nvSpPr>
          <p:cNvPr id="31" name="Marcador de texto 2">
            <a:extLst>
              <a:ext uri="{FF2B5EF4-FFF2-40B4-BE49-F238E27FC236}">
                <a16:creationId xmlns:a16="http://schemas.microsoft.com/office/drawing/2014/main" id="{4C0830D2-D692-4161-8ECB-338703C94351}"/>
              </a:ext>
            </a:extLst>
          </p:cNvPr>
          <p:cNvSpPr>
            <a:spLocks noGrp="1"/>
          </p:cNvSpPr>
          <p:nvPr>
            <p:ph type="body" idx="25" hasCustomPrompt="1"/>
          </p:nvPr>
        </p:nvSpPr>
        <p:spPr>
          <a:xfrm>
            <a:off x="6460807" y="4427608"/>
            <a:ext cx="1209357" cy="640080"/>
          </a:xfrm>
        </p:spPr>
        <p:txBody>
          <a:bodyPr lIns="0" tIns="0" rIns="0" bIns="0" rtlCol="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a:t>
            </a:r>
          </a:p>
        </p:txBody>
      </p:sp>
    </p:spTree>
    <p:extLst>
      <p:ext uri="{BB962C8B-B14F-4D97-AF65-F5344CB8AC3E}">
        <p14:creationId xmlns:p14="http://schemas.microsoft.com/office/powerpoint/2010/main" val="331145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seño de monitor y contenido">
    <p:spTree>
      <p:nvGrpSpPr>
        <p:cNvPr id="1" name=""/>
        <p:cNvGrpSpPr/>
        <p:nvPr/>
      </p:nvGrpSpPr>
      <p:grpSpPr>
        <a:xfrm>
          <a:off x="0" y="0"/>
          <a:ext cx="0" cy="0"/>
          <a:chOff x="0" y="0"/>
          <a:chExt cx="0" cy="0"/>
        </a:xfrm>
      </p:grpSpPr>
      <p:sp>
        <p:nvSpPr>
          <p:cNvPr id="7" name="Rectángulo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091023"/>
            <a:ext cx="4464049" cy="804338"/>
          </a:xfrm>
        </p:spPr>
        <p:txBody>
          <a:bodyPr lIns="0" tIns="0" rIns="0" bIns="0" rtlCol="0" anchor="b">
            <a:normAutofit/>
          </a:bodyPr>
          <a:lstStyle>
            <a:lvl1pPr>
              <a:defRPr sz="3600"/>
            </a:lvl1pPr>
          </a:lstStyle>
          <a:p>
            <a:pPr rtl="0"/>
            <a:r>
              <a:rPr lang="es-ES" noProof="0" dirty="0"/>
              <a:t>HAGA CLIC PARA EDITAR</a:t>
            </a:r>
          </a:p>
        </p:txBody>
      </p:sp>
      <p:sp>
        <p:nvSpPr>
          <p:cNvPr id="3" name="Marcador de texto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244567"/>
            <a:ext cx="4443165" cy="569085"/>
          </a:xfrm>
        </p:spPr>
        <p:txBody>
          <a:bodyPr lIns="0" tIns="0" rIns="0" bIns="0" rtlCol="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 name="Marcador de fecha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Rectángulo 7">
            <a:extLst>
              <a:ext uri="{FF2B5EF4-FFF2-40B4-BE49-F238E27FC236}">
                <a16:creationId xmlns:a16="http://schemas.microsoft.com/office/drawing/2014/main" id="{4ACF4ED1-C6C8-4C5C-8C14-4FF197588C03}"/>
              </a:ext>
            </a:extLst>
          </p:cNvPr>
          <p:cNvSpPr/>
          <p:nvPr userDrawn="1"/>
        </p:nvSpPr>
        <p:spPr>
          <a:xfrm>
            <a:off x="6192163" y="1435133"/>
            <a:ext cx="5175504" cy="4187952"/>
          </a:xfrm>
          <a:prstGeom prst="rect">
            <a:avLst/>
          </a:prstGeom>
          <a:blipFill>
            <a:blip r:embed="rId2">
              <a:extLst>
                <a:ext uri="{96DAC541-7B7A-43D3-8B79-37D633B846F1}">
                  <asvg:svgBlip xmlns:asvg="http://schemas.microsoft.com/office/drawing/2016/SVG/main" r:embed="rId3"/>
                </a:ext>
              </a:extLst>
            </a:blip>
            <a:srcRect/>
            <a:stretch>
              <a:fillRect t="1504" b="15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sp>
        <p:nvSpPr>
          <p:cNvPr id="11" name="Marcador de posición de imagen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5" name="Grupo 14">
            <a:extLst>
              <a:ext uri="{FF2B5EF4-FFF2-40B4-BE49-F238E27FC236}">
                <a16:creationId xmlns:a16="http://schemas.microsoft.com/office/drawing/2014/main" id="{B7317392-EF87-4050-8BBE-32F74B0CF15A}"/>
              </a:ext>
            </a:extLst>
          </p:cNvPr>
          <p:cNvGrpSpPr/>
          <p:nvPr userDrawn="1"/>
        </p:nvGrpSpPr>
        <p:grpSpPr>
          <a:xfrm>
            <a:off x="0" y="2993948"/>
            <a:ext cx="3752035" cy="100800"/>
            <a:chOff x="0" y="3240138"/>
            <a:chExt cx="3752035" cy="100800"/>
          </a:xfrm>
        </p:grpSpPr>
        <p:cxnSp>
          <p:nvCxnSpPr>
            <p:cNvPr id="13" name="Conector recto 12">
              <a:extLst>
                <a:ext uri="{FF2B5EF4-FFF2-40B4-BE49-F238E27FC236}">
                  <a16:creationId xmlns:a16="http://schemas.microsoft.com/office/drawing/2014/main" id="{785A4134-866D-4143-AC1E-8A2FFDB49855}"/>
                </a:ext>
              </a:extLst>
            </p:cNvPr>
            <p:cNvCxnSpPr/>
            <p:nvPr userDrawn="1"/>
          </p:nvCxnSpPr>
          <p:spPr>
            <a:xfrm>
              <a:off x="0" y="3290538"/>
              <a:ext cx="3708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1BBC5D9C-B8FB-455B-9398-36DB21F2765E}"/>
                </a:ext>
              </a:extLst>
            </p:cNvPr>
            <p:cNvSpPr/>
            <p:nvPr userDrawn="1"/>
          </p:nvSpPr>
          <p:spPr>
            <a:xfrm>
              <a:off x="3651235"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6" name="Marcador de texto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815720" y="3869349"/>
            <a:ext cx="4452987" cy="1328330"/>
          </a:xfrm>
        </p:spPr>
        <p:txBody>
          <a:bodyPr lIns="0" tIns="0" rIns="0" bIns="0" rtlCol="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7" name="Elips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20" name="Conector recto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Marcador de posición de imagen 9">
            <a:extLst>
              <a:ext uri="{FF2B5EF4-FFF2-40B4-BE49-F238E27FC236}">
                <a16:creationId xmlns:a16="http://schemas.microsoft.com/office/drawing/2014/main" id="{6B8B3AB3-C02D-418C-A9E2-AA65DE78350D}"/>
              </a:ext>
            </a:extLst>
          </p:cNvPr>
          <p:cNvSpPr>
            <a:spLocks noGrp="1"/>
          </p:cNvSpPr>
          <p:nvPr>
            <p:ph type="pic" sz="quarter" idx="15"/>
          </p:nvPr>
        </p:nvSpPr>
        <p:spPr>
          <a:xfrm>
            <a:off x="6362829" y="1673942"/>
            <a:ext cx="4853962" cy="3141406"/>
          </a:xfrm>
          <a:ln w="25400">
            <a:solidFill>
              <a:schemeClr val="tx2"/>
            </a:solidFill>
          </a:ln>
        </p:spPr>
        <p:txBody>
          <a:bodyPr rtlCol="0" anchor="ctr" anchorCtr="0">
            <a:normAutofit/>
          </a:bodyPr>
          <a:lstStyle>
            <a:lvl1pPr marL="0" indent="0" algn="ctr">
              <a:buNone/>
              <a:defRPr sz="1400"/>
            </a:lvl1pPr>
          </a:lstStyle>
          <a:p>
            <a:pPr rtl="0"/>
            <a:r>
              <a:rPr lang="es-ES" noProof="0"/>
              <a:t>Haga clic en el icono para agregar una imagen</a:t>
            </a:r>
            <a:endParaRPr lang="es-ES" noProof="0" dirty="0"/>
          </a:p>
        </p:txBody>
      </p:sp>
    </p:spTree>
    <p:extLst>
      <p:ext uri="{BB962C8B-B14F-4D97-AF65-F5344CB8AC3E}">
        <p14:creationId xmlns:p14="http://schemas.microsoft.com/office/powerpoint/2010/main" val="269886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seño de contenido de título y subtítulo">
    <p:spTree>
      <p:nvGrpSpPr>
        <p:cNvPr id="1" name=""/>
        <p:cNvGrpSpPr/>
        <p:nvPr/>
      </p:nvGrpSpPr>
      <p:grpSpPr>
        <a:xfrm>
          <a:off x="0" y="0"/>
          <a:ext cx="0" cy="0"/>
          <a:chOff x="0" y="0"/>
          <a:chExt cx="0" cy="0"/>
        </a:xfrm>
      </p:grpSpPr>
      <p:sp>
        <p:nvSpPr>
          <p:cNvPr id="22" name="Marcador de posición de imagen 7">
            <a:extLst>
              <a:ext uri="{FF2B5EF4-FFF2-40B4-BE49-F238E27FC236}">
                <a16:creationId xmlns:a16="http://schemas.microsoft.com/office/drawing/2014/main" id="{093DA11F-BC94-447C-B660-9C906BED01B1}"/>
              </a:ext>
            </a:extLst>
          </p:cNvPr>
          <p:cNvSpPr>
            <a:spLocks noGrp="1"/>
          </p:cNvSpPr>
          <p:nvPr>
            <p:ph type="pic" sz="quarter" idx="15"/>
          </p:nvPr>
        </p:nvSpPr>
        <p:spPr>
          <a:xfrm>
            <a:off x="0" y="1682496"/>
            <a:ext cx="12191999" cy="3493008"/>
          </a:xfrm>
        </p:spPr>
        <p:txBody>
          <a:bodyPr rtlCol="0" anchor="ctr" anchorCtr="0">
            <a:normAutofit/>
          </a:bodyPr>
          <a:lstStyle>
            <a:lvl1pPr marL="0" indent="0" algn="ctr">
              <a:buNone/>
              <a:defRPr sz="1800"/>
            </a:lvl1pPr>
          </a:lstStyle>
          <a:p>
            <a:pPr rtl="0"/>
            <a:r>
              <a:rPr lang="es-ES" noProof="0"/>
              <a:t>Haga clic en el icono para agregar una imagen</a:t>
            </a:r>
            <a:endParaRPr lang="es-ES" noProof="0" dirty="0"/>
          </a:p>
        </p:txBody>
      </p:sp>
      <p:sp>
        <p:nvSpPr>
          <p:cNvPr id="7" name="Rectángulo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2" name="Título 1">
            <a:extLst>
              <a:ext uri="{FF2B5EF4-FFF2-40B4-BE49-F238E27FC236}">
                <a16:creationId xmlns:a16="http://schemas.microsoft.com/office/drawing/2014/main" id="{CD637DF8-B064-4F36-89F8-EBF538A2E7F2}"/>
              </a:ext>
            </a:extLst>
          </p:cNvPr>
          <p:cNvSpPr>
            <a:spLocks noGrp="1"/>
          </p:cNvSpPr>
          <p:nvPr>
            <p:ph type="title" hasCustomPrompt="1"/>
          </p:nvPr>
        </p:nvSpPr>
        <p:spPr>
          <a:xfrm>
            <a:off x="3863976" y="696584"/>
            <a:ext cx="4464049" cy="569086"/>
          </a:xfrm>
        </p:spPr>
        <p:txBody>
          <a:bodyPr lIns="0" tIns="0" rIns="0" bIns="0" rtlCol="0" anchor="b">
            <a:normAutofit/>
          </a:bodyPr>
          <a:lstStyle>
            <a:lvl1pPr algn="ctr">
              <a:defRPr sz="3600"/>
            </a:lvl1pPr>
          </a:lstStyle>
          <a:p>
            <a:pPr rtl="0"/>
            <a:r>
              <a:rPr lang="es-ES" noProof="0" dirty="0"/>
              <a:t>HAGA CLIC PARA EDITAR</a:t>
            </a:r>
          </a:p>
        </p:txBody>
      </p:sp>
      <p:sp>
        <p:nvSpPr>
          <p:cNvPr id="3" name="Marcador de texto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3884860" y="1983086"/>
            <a:ext cx="4443165" cy="569085"/>
          </a:xfrm>
        </p:spPr>
        <p:txBody>
          <a:bodyPr lIns="0" tIns="0" rIns="0" bIns="0" rtlCol="0">
            <a:normAutofit/>
          </a:bodyPr>
          <a:lstStyle>
            <a:lvl1pPr marL="0" indent="0" algn="ct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4" name="Marcador de fecha 3">
            <a:extLst>
              <a:ext uri="{FF2B5EF4-FFF2-40B4-BE49-F238E27FC236}">
                <a16:creationId xmlns:a16="http://schemas.microsoft.com/office/drawing/2014/main" id="{49EFC6D7-3241-401C-A16A-4A7CC2653954}"/>
              </a:ext>
            </a:extLst>
          </p:cNvPr>
          <p:cNvSpPr>
            <a:spLocks noGrp="1"/>
          </p:cNvSpPr>
          <p:nvPr>
            <p:ph type="dt" sz="half" idx="10"/>
          </p:nvPr>
        </p:nvSpPr>
        <p:spPr/>
        <p:txBody>
          <a:bodyPr rtlCol="0"/>
          <a:lstStyle>
            <a:lvl1pPr rtl="0">
              <a:defRPr/>
            </a:lvl1pPr>
          </a:lstStyle>
          <a:p>
            <a:r>
              <a:rPr lang="es-ES" dirty="0"/>
              <a:t>DD.MM.20XX</a:t>
            </a:r>
          </a:p>
        </p:txBody>
      </p:sp>
      <p:sp>
        <p:nvSpPr>
          <p:cNvPr id="5" name="Marcador de pie de página 4">
            <a:extLst>
              <a:ext uri="{FF2B5EF4-FFF2-40B4-BE49-F238E27FC236}">
                <a16:creationId xmlns:a16="http://schemas.microsoft.com/office/drawing/2014/main" id="{F345D6DC-ABA5-4D00-9CD3-92FFDD1FA2DC}"/>
              </a:ext>
            </a:extLst>
          </p:cNvPr>
          <p:cNvSpPr>
            <a:spLocks noGrp="1"/>
          </p:cNvSpPr>
          <p:nvPr>
            <p:ph type="ftr" sz="quarter" idx="11"/>
          </p:nvPr>
        </p:nvSpPr>
        <p:spPr/>
        <p:txBody>
          <a:bodyPr rtlCol="0"/>
          <a:lstStyle/>
          <a:p>
            <a:pPr rtl="0"/>
            <a:r>
              <a:rPr lang="es-ES" noProof="0" dirty="0"/>
              <a:t>AGREGAR UN PIE DE PÁGINA</a:t>
            </a:r>
          </a:p>
        </p:txBody>
      </p:sp>
      <p:sp>
        <p:nvSpPr>
          <p:cNvPr id="6" name="Marcador de posición de número de diapositiva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11" name="Marcador de posición de imagen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sp>
        <p:nvSpPr>
          <p:cNvPr id="17" name="Elipse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8" name="Conector recto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20" name="Conector recto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9" name="Grupo 8">
            <a:extLst>
              <a:ext uri="{FF2B5EF4-FFF2-40B4-BE49-F238E27FC236}">
                <a16:creationId xmlns:a16="http://schemas.microsoft.com/office/drawing/2014/main" id="{78842051-6173-4CC2-8C4A-8AE31FE7BA54}"/>
              </a:ext>
            </a:extLst>
          </p:cNvPr>
          <p:cNvGrpSpPr/>
          <p:nvPr userDrawn="1"/>
        </p:nvGrpSpPr>
        <p:grpSpPr>
          <a:xfrm>
            <a:off x="4681640" y="1373283"/>
            <a:ext cx="2876847" cy="100800"/>
            <a:chOff x="2774097" y="1373283"/>
            <a:chExt cx="2876847" cy="100800"/>
          </a:xfrm>
        </p:grpSpPr>
        <p:grpSp>
          <p:nvGrpSpPr>
            <p:cNvPr id="15" name="Grupo 14">
              <a:extLst>
                <a:ext uri="{FF2B5EF4-FFF2-40B4-BE49-F238E27FC236}">
                  <a16:creationId xmlns:a16="http://schemas.microsoft.com/office/drawing/2014/main" id="{B7317392-EF87-4050-8BBE-32F74B0CF15A}"/>
                </a:ext>
              </a:extLst>
            </p:cNvPr>
            <p:cNvGrpSpPr/>
            <p:nvPr userDrawn="1"/>
          </p:nvGrpSpPr>
          <p:grpSpPr>
            <a:xfrm>
              <a:off x="2831852" y="1373283"/>
              <a:ext cx="2819092" cy="100800"/>
              <a:chOff x="-317626" y="3237441"/>
              <a:chExt cx="2819092" cy="100800"/>
            </a:xfrm>
          </p:grpSpPr>
          <p:cxnSp>
            <p:nvCxnSpPr>
              <p:cNvPr id="13" name="Conector recto 12">
                <a:extLst>
                  <a:ext uri="{FF2B5EF4-FFF2-40B4-BE49-F238E27FC236}">
                    <a16:creationId xmlns:a16="http://schemas.microsoft.com/office/drawing/2014/main" id="{785A4134-866D-4143-AC1E-8A2FFDB49855}"/>
                  </a:ext>
                </a:extLst>
              </p:cNvPr>
              <p:cNvCxnSpPr/>
              <p:nvPr userDrawn="1"/>
            </p:nvCxnSpPr>
            <p:spPr>
              <a:xfrm>
                <a:off x="-317626" y="3290538"/>
                <a:ext cx="277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Elipse 13">
                <a:extLst>
                  <a:ext uri="{FF2B5EF4-FFF2-40B4-BE49-F238E27FC236}">
                    <a16:creationId xmlns:a16="http://schemas.microsoft.com/office/drawing/2014/main" id="{1BBC5D9C-B8FB-455B-9398-36DB21F2765E}"/>
                  </a:ext>
                </a:extLst>
              </p:cNvPr>
              <p:cNvSpPr/>
              <p:nvPr userDrawn="1"/>
            </p:nvSpPr>
            <p:spPr>
              <a:xfrm>
                <a:off x="2400666" y="3237441"/>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21" name="Elipse 20">
              <a:extLst>
                <a:ext uri="{FF2B5EF4-FFF2-40B4-BE49-F238E27FC236}">
                  <a16:creationId xmlns:a16="http://schemas.microsoft.com/office/drawing/2014/main" id="{5D1C3636-C306-4492-8D46-194288459CAF}"/>
                </a:ext>
              </a:extLst>
            </p:cNvPr>
            <p:cNvSpPr/>
            <p:nvPr userDrawn="1"/>
          </p:nvSpPr>
          <p:spPr>
            <a:xfrm>
              <a:off x="2774097" y="1373283"/>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Tree>
    <p:extLst>
      <p:ext uri="{BB962C8B-B14F-4D97-AF65-F5344CB8AC3E}">
        <p14:creationId xmlns:p14="http://schemas.microsoft.com/office/powerpoint/2010/main" val="3235028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eño de tres objetos">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rtl="0"/>
            <a:endParaRPr lang="es-ES" noProof="0" dirty="0"/>
          </a:p>
        </p:txBody>
      </p:sp>
      <p:sp>
        <p:nvSpPr>
          <p:cNvPr id="5" name="Marcador de fecha 4">
            <a:extLst>
              <a:ext uri="{FF2B5EF4-FFF2-40B4-BE49-F238E27FC236}">
                <a16:creationId xmlns:a16="http://schemas.microsoft.com/office/drawing/2014/main" id="{2D9775F3-A041-479A-8038-652B7D9C72E9}"/>
              </a:ext>
            </a:extLst>
          </p:cNvPr>
          <p:cNvSpPr>
            <a:spLocks noGrp="1"/>
          </p:cNvSpPr>
          <p:nvPr>
            <p:ph type="dt" sz="half" idx="10"/>
          </p:nvPr>
        </p:nvSpPr>
        <p:spPr/>
        <p:txBody>
          <a:bodyPr rtlCol="0"/>
          <a:lstStyle>
            <a:lvl1pPr rtl="0">
              <a:defRPr/>
            </a:lvl1pPr>
          </a:lstStyle>
          <a:p>
            <a:r>
              <a:rPr lang="es-ES" dirty="0"/>
              <a:t>DD.MM.20XX</a:t>
            </a:r>
          </a:p>
        </p:txBody>
      </p:sp>
      <p:sp>
        <p:nvSpPr>
          <p:cNvPr id="6" name="Marcador de pie de página 5">
            <a:extLst>
              <a:ext uri="{FF2B5EF4-FFF2-40B4-BE49-F238E27FC236}">
                <a16:creationId xmlns:a16="http://schemas.microsoft.com/office/drawing/2014/main" id="{29BEDD04-BE4E-4B91-B13E-0C4FB3E1658F}"/>
              </a:ext>
            </a:extLst>
          </p:cNvPr>
          <p:cNvSpPr>
            <a:spLocks noGrp="1"/>
          </p:cNvSpPr>
          <p:nvPr>
            <p:ph type="ftr" sz="quarter" idx="11"/>
          </p:nvPr>
        </p:nvSpPr>
        <p:spPr/>
        <p:txBody>
          <a:bodyPr rtlCol="0"/>
          <a:lstStyle/>
          <a:p>
            <a:pPr rtl="0"/>
            <a:r>
              <a:rPr lang="es-ES" noProof="0" dirty="0"/>
              <a:t>AGREGAR UN PIE DE PÁGINA</a:t>
            </a:r>
          </a:p>
        </p:txBody>
      </p:sp>
      <p:sp>
        <p:nvSpPr>
          <p:cNvPr id="7" name="Marcador de número de diapositiva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rtlCol="0"/>
          <a:lstStyle/>
          <a:p>
            <a:pPr rtl="0"/>
            <a:fld id="{8D581BC7-E183-40DB-AC97-C19EA4EB8894}" type="slidenum">
              <a:rPr lang="es-ES" noProof="0" smtClean="0"/>
              <a:t>‹Nº›</a:t>
            </a:fld>
            <a:endParaRPr lang="es-ES" noProof="0" dirty="0"/>
          </a:p>
        </p:txBody>
      </p:sp>
      <p:sp>
        <p:nvSpPr>
          <p:cNvPr id="8" name="Título 1">
            <a:extLst>
              <a:ext uri="{FF2B5EF4-FFF2-40B4-BE49-F238E27FC236}">
                <a16:creationId xmlns:a16="http://schemas.microsoft.com/office/drawing/2014/main" id="{ABF87C9E-53A2-4DE1-89DC-3907BE2E3D3C}"/>
              </a:ext>
            </a:extLst>
          </p:cNvPr>
          <p:cNvSpPr>
            <a:spLocks noGrp="1"/>
          </p:cNvSpPr>
          <p:nvPr>
            <p:ph type="title"/>
          </p:nvPr>
        </p:nvSpPr>
        <p:spPr>
          <a:xfrm>
            <a:off x="5104263" y="707529"/>
            <a:ext cx="6310887" cy="569086"/>
          </a:xfrm>
        </p:spPr>
        <p:txBody>
          <a:bodyPr lIns="0" tIns="0" rIns="0" bIns="0" rtlCol="0" anchor="b">
            <a:normAutofit/>
          </a:bodyPr>
          <a:lstStyle>
            <a:lvl1pPr algn="r">
              <a:defRPr sz="3600"/>
            </a:lvl1pPr>
          </a:lstStyle>
          <a:p>
            <a:pPr rtl="0"/>
            <a:r>
              <a:rPr lang="es-ES" noProof="0"/>
              <a:t>Haga clic para modificar el estilo de título del patrón</a:t>
            </a:r>
            <a:endParaRPr lang="es-ES" noProof="0" dirty="0"/>
          </a:p>
        </p:txBody>
      </p:sp>
      <p:sp>
        <p:nvSpPr>
          <p:cNvPr id="9" name="Marcador de texto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5104263" y="1625821"/>
            <a:ext cx="6289862" cy="569085"/>
          </a:xfrm>
        </p:spPr>
        <p:txBody>
          <a:bodyPr lIns="0" tIns="0" rIns="0" bIns="0" rtlCol="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0" name="Marcador de posición de imagen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rtlCol="0" anchor="ctr" anchorCtr="0">
            <a:normAutofit/>
          </a:bodyPr>
          <a:lstStyle>
            <a:lvl1pPr marL="0" indent="0" algn="ctr">
              <a:buNone/>
              <a:defRPr sz="1200"/>
            </a:lvl1pPr>
          </a:lstStyle>
          <a:p>
            <a:pPr rtl="0"/>
            <a:r>
              <a:rPr lang="es-ES" noProof="0"/>
              <a:t>Haga clic en el icono para agregar una imagen</a:t>
            </a:r>
            <a:endParaRPr lang="es-ES" noProof="0" dirty="0"/>
          </a:p>
        </p:txBody>
      </p:sp>
      <p:grpSp>
        <p:nvGrpSpPr>
          <p:cNvPr id="11" name="Grupo 10">
            <a:extLst>
              <a:ext uri="{FF2B5EF4-FFF2-40B4-BE49-F238E27FC236}">
                <a16:creationId xmlns:a16="http://schemas.microsoft.com/office/drawing/2014/main" id="{59E4D57E-4989-4939-A31F-637543FAB606}"/>
              </a:ext>
            </a:extLst>
          </p:cNvPr>
          <p:cNvGrpSpPr/>
          <p:nvPr userDrawn="1"/>
        </p:nvGrpSpPr>
        <p:grpSpPr>
          <a:xfrm flipH="1">
            <a:off x="5976087" y="1375202"/>
            <a:ext cx="6205287" cy="100800"/>
            <a:chOff x="311262" y="3240138"/>
            <a:chExt cx="3874362" cy="100800"/>
          </a:xfrm>
        </p:grpSpPr>
        <p:cxnSp>
          <p:nvCxnSpPr>
            <p:cNvPr id="12" name="Conector recto 11">
              <a:extLst>
                <a:ext uri="{FF2B5EF4-FFF2-40B4-BE49-F238E27FC236}">
                  <a16:creationId xmlns:a16="http://schemas.microsoft.com/office/drawing/2014/main" id="{370B72A7-B625-48B8-88E6-BCE2A4DD531E}"/>
                </a:ext>
              </a:extLst>
            </p:cNvPr>
            <p:cNvCxnSpPr>
              <a:cxnSpLocks/>
            </p:cNvCxnSpPr>
            <p:nvPr userDrawn="1"/>
          </p:nvCxnSpPr>
          <p:spPr>
            <a:xfrm flipV="1">
              <a:off x="311262" y="3282866"/>
              <a:ext cx="3843589" cy="17297"/>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Elipse 12">
              <a:extLst>
                <a:ext uri="{FF2B5EF4-FFF2-40B4-BE49-F238E27FC236}">
                  <a16:creationId xmlns:a16="http://schemas.microsoft.com/office/drawing/2014/main" id="{01ED729F-F8A5-4244-9776-4935C260F11F}"/>
                </a:ext>
              </a:extLst>
            </p:cNvPr>
            <p:cNvSpPr/>
            <p:nvPr userDrawn="1"/>
          </p:nvSpPr>
          <p:spPr>
            <a:xfrm>
              <a:off x="4119900"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es-ES" noProof="0" dirty="0"/>
            </a:p>
          </p:txBody>
        </p:sp>
      </p:grpSp>
      <p:sp>
        <p:nvSpPr>
          <p:cNvPr id="14" name="Marcador de texto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1226927" y="4271296"/>
            <a:ext cx="2944368" cy="1419822"/>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cxnSp>
        <p:nvCxnSpPr>
          <p:cNvPr id="17" name="Conector recto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Elipse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9" name="Conector recto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Elipse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2" name="Marcador de texto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1226927" y="3858610"/>
            <a:ext cx="2944368"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16" name="Marcador de texto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1226927" y="2760518"/>
            <a:ext cx="978408" cy="978408"/>
          </a:xfrm>
          <a:prstGeom prst="ellipse">
            <a:avLst/>
          </a:prstGeom>
          <a:ln w="6350">
            <a:solidFill>
              <a:schemeClr val="tx1"/>
            </a:solid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1</a:t>
            </a:r>
          </a:p>
        </p:txBody>
      </p:sp>
      <p:sp>
        <p:nvSpPr>
          <p:cNvPr id="34" name="Marcador de texto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4871314" y="4271296"/>
            <a:ext cx="2944368" cy="1419822"/>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5" name="Marcador de texto 15">
            <a:extLst>
              <a:ext uri="{FF2B5EF4-FFF2-40B4-BE49-F238E27FC236}">
                <a16:creationId xmlns:a16="http://schemas.microsoft.com/office/drawing/2014/main" id="{7A54608E-523B-47AC-B8A6-3E8FE9A15847}"/>
              </a:ext>
            </a:extLst>
          </p:cNvPr>
          <p:cNvSpPr>
            <a:spLocks noGrp="1"/>
          </p:cNvSpPr>
          <p:nvPr>
            <p:ph type="body" sz="quarter" idx="28" hasCustomPrompt="1"/>
          </p:nvPr>
        </p:nvSpPr>
        <p:spPr>
          <a:xfrm>
            <a:off x="4871314" y="2760518"/>
            <a:ext cx="978408" cy="978408"/>
          </a:xfrm>
          <a:prstGeom prst="ellipse">
            <a:avLst/>
          </a:prstGeom>
          <a:ln w="6350">
            <a:solidFill>
              <a:schemeClr val="tx1"/>
            </a:solid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2</a:t>
            </a:r>
          </a:p>
        </p:txBody>
      </p:sp>
      <p:sp>
        <p:nvSpPr>
          <p:cNvPr id="36" name="Marcador de texto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4871314" y="3858610"/>
            <a:ext cx="2944368"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7" name="Marcador de texto 2">
            <a:extLst>
              <a:ext uri="{FF2B5EF4-FFF2-40B4-BE49-F238E27FC236}">
                <a16:creationId xmlns:a16="http://schemas.microsoft.com/office/drawing/2014/main" id="{E0D32F26-CEE2-4420-A43D-B008AE2D1DDC}"/>
              </a:ext>
            </a:extLst>
          </p:cNvPr>
          <p:cNvSpPr>
            <a:spLocks noGrp="1"/>
          </p:cNvSpPr>
          <p:nvPr>
            <p:ph type="body" idx="30" hasCustomPrompt="1"/>
          </p:nvPr>
        </p:nvSpPr>
        <p:spPr>
          <a:xfrm>
            <a:off x="8515702" y="4271296"/>
            <a:ext cx="2944368" cy="1419822"/>
          </a:xfrm>
        </p:spPr>
        <p:txBody>
          <a:bodyPr lIns="0" tIns="0" rIns="0" bIns="0" rtlCol="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sp>
        <p:nvSpPr>
          <p:cNvPr id="38" name="Marcador de texto 15">
            <a:extLst>
              <a:ext uri="{FF2B5EF4-FFF2-40B4-BE49-F238E27FC236}">
                <a16:creationId xmlns:a16="http://schemas.microsoft.com/office/drawing/2014/main" id="{DBC2890A-FFF7-4606-A262-6D464BA5D997}"/>
              </a:ext>
            </a:extLst>
          </p:cNvPr>
          <p:cNvSpPr>
            <a:spLocks noGrp="1"/>
          </p:cNvSpPr>
          <p:nvPr>
            <p:ph type="body" sz="quarter" idx="31" hasCustomPrompt="1"/>
          </p:nvPr>
        </p:nvSpPr>
        <p:spPr>
          <a:xfrm>
            <a:off x="8515702" y="2760518"/>
            <a:ext cx="978408" cy="978408"/>
          </a:xfrm>
          <a:prstGeom prst="ellipse">
            <a:avLst/>
          </a:prstGeom>
          <a:ln w="6350">
            <a:solidFill>
              <a:schemeClr val="tx1"/>
            </a:solidFill>
          </a:ln>
        </p:spPr>
        <p:txBody>
          <a:bodyPr lIns="0" tIns="0" rIns="0" bIns="0" rtlCol="0" anchor="ctr" anchorCtr="0">
            <a:noAutofit/>
          </a:bodyPr>
          <a:lstStyle>
            <a:lvl1pPr marL="0" indent="0" algn="ctr">
              <a:buNone/>
              <a:defRPr sz="7000" b="1">
                <a:ln w="6350">
                  <a:solidFill>
                    <a:schemeClr val="tx1"/>
                  </a:solidFill>
                </a:ln>
                <a:noFill/>
                <a:latin typeface="+mj-lt"/>
              </a:defRPr>
            </a:lvl1pPr>
          </a:lstStyle>
          <a:p>
            <a:pPr lvl="0" rtl="0"/>
            <a:r>
              <a:rPr lang="es-ES" noProof="0" dirty="0"/>
              <a:t>3</a:t>
            </a:r>
          </a:p>
        </p:txBody>
      </p:sp>
      <p:sp>
        <p:nvSpPr>
          <p:cNvPr id="39" name="Marcador de texto 2">
            <a:extLst>
              <a:ext uri="{FF2B5EF4-FFF2-40B4-BE49-F238E27FC236}">
                <a16:creationId xmlns:a16="http://schemas.microsoft.com/office/drawing/2014/main" id="{268E1254-8C59-4B9B-A775-45CA3D655514}"/>
              </a:ext>
            </a:extLst>
          </p:cNvPr>
          <p:cNvSpPr>
            <a:spLocks noGrp="1"/>
          </p:cNvSpPr>
          <p:nvPr>
            <p:ph type="body" idx="32" hasCustomPrompt="1"/>
          </p:nvPr>
        </p:nvSpPr>
        <p:spPr>
          <a:xfrm>
            <a:off x="8515702" y="3858610"/>
            <a:ext cx="2944368" cy="328343"/>
          </a:xfrm>
        </p:spPr>
        <p:txBody>
          <a:bodyPr lIns="0" tIns="0" rIns="0" bIns="0" rtlCol="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dirty="0"/>
              <a:t>Editar estilos de texto del patrón</a:t>
            </a:r>
          </a:p>
        </p:txBody>
      </p:sp>
      <p:cxnSp>
        <p:nvCxnSpPr>
          <p:cNvPr id="21" name="Conector recto 20">
            <a:extLst>
              <a:ext uri="{FF2B5EF4-FFF2-40B4-BE49-F238E27FC236}">
                <a16:creationId xmlns:a16="http://schemas.microsoft.com/office/drawing/2014/main" id="{8E47DC43-D8A0-4F17-B897-D8B07A6F1B47}"/>
              </a:ext>
            </a:extLst>
          </p:cNvPr>
          <p:cNvCxnSpPr/>
          <p:nvPr userDrawn="1"/>
        </p:nvCxnSpPr>
        <p:spPr>
          <a:xfrm>
            <a:off x="2205335" y="3256107"/>
            <a:ext cx="26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D201F265-08ED-497A-BE5C-62220829348F}"/>
              </a:ext>
            </a:extLst>
          </p:cNvPr>
          <p:cNvCxnSpPr/>
          <p:nvPr userDrawn="1"/>
        </p:nvCxnSpPr>
        <p:spPr>
          <a:xfrm>
            <a:off x="5849839" y="3255785"/>
            <a:ext cx="26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634403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6967058B-89E0-4460-AB21-21747CB3A1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ES" noProof="0" dirty="0"/>
              <a:t>Haga clic para modificar el estilo de título del patrón</a:t>
            </a:r>
          </a:p>
        </p:txBody>
      </p:sp>
      <p:sp>
        <p:nvSpPr>
          <p:cNvPr id="3" name="Marcador de posición de texto 2">
            <a:extLst>
              <a:ext uri="{FF2B5EF4-FFF2-40B4-BE49-F238E27FC236}">
                <a16:creationId xmlns:a16="http://schemas.microsoft.com/office/drawing/2014/main" id="{7201C5EB-04D6-4050-930C-5F6907528D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ES" noProof="0" dirty="0"/>
              <a:t>Editar estilos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fecha 3">
            <a:extLst>
              <a:ext uri="{FF2B5EF4-FFF2-40B4-BE49-F238E27FC236}">
                <a16:creationId xmlns:a16="http://schemas.microsoft.com/office/drawing/2014/main" id="{A732220F-109C-4A57-81E9-C6279EDA1374}"/>
              </a:ext>
            </a:extLst>
          </p:cNvPr>
          <p:cNvSpPr>
            <a:spLocks noGrp="1"/>
          </p:cNvSpPr>
          <p:nvPr>
            <p:ph type="dt" sz="half" idx="2"/>
          </p:nvPr>
        </p:nvSpPr>
        <p:spPr>
          <a:xfrm>
            <a:off x="10016836" y="5878720"/>
            <a:ext cx="1336964" cy="298800"/>
          </a:xfrm>
          <a:prstGeom prst="rect">
            <a:avLst/>
          </a:prstGeom>
        </p:spPr>
        <p:txBody>
          <a:bodyPr vert="horz" lIns="0" tIns="0" rIns="0" bIns="0" rtlCol="0" anchor="ctr"/>
          <a:lstStyle>
            <a:lvl1pPr algn="r" rtl="0">
              <a:defRPr sz="1000">
                <a:solidFill>
                  <a:schemeClr val="bg1">
                    <a:lumMod val="50000"/>
                    <a:lumOff val="50000"/>
                  </a:schemeClr>
                </a:solidFill>
              </a:defRPr>
            </a:lvl1pPr>
          </a:lstStyle>
          <a:p>
            <a:r>
              <a:rPr lang="es-ES" dirty="0"/>
              <a:t>DD.MM.20XX</a:t>
            </a:r>
          </a:p>
        </p:txBody>
      </p:sp>
      <p:sp>
        <p:nvSpPr>
          <p:cNvPr id="5" name="Marcador de pie de página 4">
            <a:extLst>
              <a:ext uri="{FF2B5EF4-FFF2-40B4-BE49-F238E27FC236}">
                <a16:creationId xmlns:a16="http://schemas.microsoft.com/office/drawing/2014/main" id="{0A25404F-F26F-42E5-BA15-C0373FC1CF2B}"/>
              </a:ext>
            </a:extLst>
          </p:cNvPr>
          <p:cNvSpPr>
            <a:spLocks noGrp="1"/>
          </p:cNvSpPr>
          <p:nvPr>
            <p:ph type="ftr" sz="quarter" idx="3"/>
          </p:nvPr>
        </p:nvSpPr>
        <p:spPr>
          <a:xfrm>
            <a:off x="1169960" y="5878720"/>
            <a:ext cx="2915733" cy="298800"/>
          </a:xfrm>
          <a:prstGeom prst="rect">
            <a:avLst/>
          </a:prstGeom>
        </p:spPr>
        <p:txBody>
          <a:bodyPr vert="horz" lIns="91440" tIns="45720" rIns="91440" bIns="45720" rtlCol="0" anchor="ctr"/>
          <a:lstStyle>
            <a:lvl1pPr algn="l">
              <a:defRPr sz="1000">
                <a:solidFill>
                  <a:schemeClr val="bg1">
                    <a:lumMod val="50000"/>
                    <a:lumOff val="50000"/>
                  </a:schemeClr>
                </a:solidFill>
              </a:defRPr>
            </a:lvl1pPr>
          </a:lstStyle>
          <a:p>
            <a:pPr rtl="0"/>
            <a:r>
              <a:rPr lang="es-ES" noProof="0" dirty="0"/>
              <a:t>AGREGAR UN PIE DE PÁGINA</a:t>
            </a:r>
          </a:p>
        </p:txBody>
      </p:sp>
      <p:sp>
        <p:nvSpPr>
          <p:cNvPr id="6" name="Marcador de número de diapositiva 5">
            <a:extLst>
              <a:ext uri="{FF2B5EF4-FFF2-40B4-BE49-F238E27FC236}">
                <a16:creationId xmlns:a16="http://schemas.microsoft.com/office/drawing/2014/main" id="{41725174-FA04-488F-9F0C-3CD1D1483FA9}"/>
              </a:ext>
            </a:extLst>
          </p:cNvPr>
          <p:cNvSpPr>
            <a:spLocks noGrp="1"/>
          </p:cNvSpPr>
          <p:nvPr>
            <p:ph type="sldNum" sz="quarter" idx="4"/>
          </p:nvPr>
        </p:nvSpPr>
        <p:spPr>
          <a:xfrm>
            <a:off x="778643" y="5879656"/>
            <a:ext cx="354492" cy="297307"/>
          </a:xfrm>
          <a:prstGeom prst="rect">
            <a:avLst/>
          </a:prstGeom>
        </p:spPr>
        <p:txBody>
          <a:bodyPr vert="horz" lIns="91440" tIns="45720" rIns="91440" bIns="45720" rtlCol="0" anchor="ctr"/>
          <a:lstStyle>
            <a:lvl1pPr algn="ctr">
              <a:defRPr sz="700">
                <a:solidFill>
                  <a:schemeClr val="bg2"/>
                </a:solidFill>
              </a:defRPr>
            </a:lvl1pPr>
          </a:lstStyle>
          <a:p>
            <a:fld id="{8D581BC7-E183-40DB-AC97-C19EA4EB8894}" type="slidenum">
              <a:rPr lang="es-ES" smtClean="0"/>
              <a:pPr/>
              <a:t>‹Nº›</a:t>
            </a:fld>
            <a:endParaRPr lang="es-ES" dirty="0"/>
          </a:p>
        </p:txBody>
      </p:sp>
      <p:sp>
        <p:nvSpPr>
          <p:cNvPr id="7" name="Elipse 6">
            <a:extLst>
              <a:ext uri="{FF2B5EF4-FFF2-40B4-BE49-F238E27FC236}">
                <a16:creationId xmlns:a16="http://schemas.microsoft.com/office/drawing/2014/main" id="{7FEF1588-F385-48F3-800A-554A9423E77A}"/>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0" name="Conector recto 9">
            <a:extLst>
              <a:ext uri="{FF2B5EF4-FFF2-40B4-BE49-F238E27FC236}">
                <a16:creationId xmlns:a16="http://schemas.microsoft.com/office/drawing/2014/main" id="{440B0943-F568-4674-8FA4-B435B1E466AF}"/>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Elipse 10">
            <a:extLst>
              <a:ext uri="{FF2B5EF4-FFF2-40B4-BE49-F238E27FC236}">
                <a16:creationId xmlns:a16="http://schemas.microsoft.com/office/drawing/2014/main" id="{62DE7FD5-7941-43A1-8663-42AE40546A4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cxnSp>
        <p:nvCxnSpPr>
          <p:cNvPr id="13" name="Conector recto 12">
            <a:extLst>
              <a:ext uri="{FF2B5EF4-FFF2-40B4-BE49-F238E27FC236}">
                <a16:creationId xmlns:a16="http://schemas.microsoft.com/office/drawing/2014/main" id="{97791EE5-EF06-4BF8-84C6-EC24114E73F5}"/>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861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 id="2147483678" r:id="rId23"/>
    <p:sldLayoutId id="2147483679"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90" r:id="rId33"/>
    <p:sldLayoutId id="2147483691" r:id="rId34"/>
    <p:sldLayoutId id="2147483688" r:id="rId35"/>
    <p:sldLayoutId id="2147483689" r:id="rId36"/>
  </p:sldLayoutIdLst>
  <p:hf hdr="0"/>
  <p:txStyles>
    <p:titleStyle>
      <a:lvl1pPr algn="l" defTabSz="914400" rtl="0" eaLnBrk="1" latinLnBrk="0" hangingPunct="1">
        <a:lnSpc>
          <a:spcPct val="90000"/>
        </a:lnSpc>
        <a:spcBef>
          <a:spcPct val="0"/>
        </a:spcBef>
        <a:buNone/>
        <a:defRPr sz="3600" b="1" kern="1200">
          <a:solidFill>
            <a:schemeClr val="bg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27" userDrawn="1">
          <p15:clr>
            <a:srgbClr val="F26B43"/>
          </p15:clr>
        </p15:guide>
        <p15:guide id="2" pos="7174" userDrawn="1">
          <p15:clr>
            <a:srgbClr val="F26B43"/>
          </p15:clr>
        </p15:guide>
        <p15:guide id="3" pos="506" userDrawn="1">
          <p15:clr>
            <a:srgbClr val="F26B43"/>
          </p15:clr>
        </p15:guide>
        <p15:guide id="4" orient="horz" pos="3793" userDrawn="1">
          <p15:clr>
            <a:srgbClr val="F26B43"/>
          </p15:clr>
        </p15:guide>
        <p15:guide id="5" pos="3840" userDrawn="1">
          <p15:clr>
            <a:srgbClr val="F26B43"/>
          </p15:clr>
        </p15:guide>
        <p15:guide id="6" orient="horz" pos="2160" userDrawn="1">
          <p15:clr>
            <a:srgbClr val="F26B43"/>
          </p15:clr>
        </p15:guide>
        <p15:guide id="7" pos="3318" userDrawn="1">
          <p15:clr>
            <a:srgbClr val="F26B43"/>
          </p15:clr>
        </p15:guide>
        <p15:guide id="8" pos="436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14.jpg"/><Relationship Id="rId4" Type="http://schemas.openxmlformats.org/officeDocument/2006/relationships/image" Target="../media/image13.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Marcador de posición de imagen 11" descr="Fondo abstracto&#10;">
            <a:extLst>
              <a:ext uri="{FF2B5EF4-FFF2-40B4-BE49-F238E27FC236}">
                <a16:creationId xmlns:a16="http://schemas.microsoft.com/office/drawing/2014/main" id="{403E5740-1FF0-42AF-A459-70BE0BD24FDC}"/>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val="0"/>
              </a:ext>
            </a:extLst>
          </a:blip>
          <a:srcRect/>
          <a:stretch/>
        </p:blipFill>
        <p:spPr/>
      </p:pic>
      <p:sp>
        <p:nvSpPr>
          <p:cNvPr id="2" name="Título 1">
            <a:extLst>
              <a:ext uri="{FF2B5EF4-FFF2-40B4-BE49-F238E27FC236}">
                <a16:creationId xmlns:a16="http://schemas.microsoft.com/office/drawing/2014/main" id="{EA4B7241-C2B7-4F61-A69C-236E16A5F62F}"/>
              </a:ext>
            </a:extLst>
          </p:cNvPr>
          <p:cNvSpPr>
            <a:spLocks noGrp="1"/>
          </p:cNvSpPr>
          <p:nvPr>
            <p:ph type="title"/>
          </p:nvPr>
        </p:nvSpPr>
        <p:spPr>
          <a:xfrm>
            <a:off x="6769768" y="1812887"/>
            <a:ext cx="4618957" cy="1697480"/>
          </a:xfrm>
        </p:spPr>
        <p:txBody>
          <a:bodyPr rtlCol="0"/>
          <a:lstStyle/>
          <a:p>
            <a:pPr algn="ctr"/>
            <a:r>
              <a:rPr lang="es-ES" sz="4400" dirty="0"/>
              <a:t>UNISHOP</a:t>
            </a:r>
          </a:p>
        </p:txBody>
      </p:sp>
      <p:sp>
        <p:nvSpPr>
          <p:cNvPr id="3" name="Subtítulo 2">
            <a:extLst>
              <a:ext uri="{FF2B5EF4-FFF2-40B4-BE49-F238E27FC236}">
                <a16:creationId xmlns:a16="http://schemas.microsoft.com/office/drawing/2014/main" id="{FDFD3B61-D7B5-4C7A-80FB-02A3436F88E1}"/>
              </a:ext>
            </a:extLst>
          </p:cNvPr>
          <p:cNvSpPr>
            <a:spLocks noGrp="1"/>
          </p:cNvSpPr>
          <p:nvPr>
            <p:ph type="subTitle" idx="1"/>
          </p:nvPr>
        </p:nvSpPr>
        <p:spPr/>
        <p:txBody>
          <a:bodyPr rtlCol="0">
            <a:normAutofit fontScale="55000" lnSpcReduction="20000"/>
          </a:bodyPr>
          <a:lstStyle/>
          <a:p>
            <a:pPr algn="ctr"/>
            <a:r>
              <a:rPr lang="es-ES" dirty="0"/>
              <a:t>PLATAFORMA VIRTUAL TIPO E-COMMERCE DONDE SE PUEDA COMERCIALIZAR PRODUCTOS ELECTRÓNICOS PARA COMPUTADORES</a:t>
            </a:r>
          </a:p>
        </p:txBody>
      </p:sp>
    </p:spTree>
    <p:extLst>
      <p:ext uri="{BB962C8B-B14F-4D97-AF65-F5344CB8AC3E}">
        <p14:creationId xmlns:p14="http://schemas.microsoft.com/office/powerpoint/2010/main" val="2982231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9E676396-C21D-4B70-9D79-1F2D37C21134}"/>
              </a:ext>
            </a:extLst>
          </p:cNvPr>
          <p:cNvSpPr>
            <a:spLocks noGrp="1"/>
          </p:cNvSpPr>
          <p:nvPr>
            <p:ph type="title"/>
          </p:nvPr>
        </p:nvSpPr>
        <p:spPr/>
        <p:txBody>
          <a:bodyPr rtlCol="0"/>
          <a:lstStyle/>
          <a:p>
            <a:pPr rtl="0"/>
            <a:r>
              <a:rPr lang="es-ES" dirty="0"/>
              <a:t>CONCLUSION</a:t>
            </a:r>
          </a:p>
        </p:txBody>
      </p:sp>
      <p:sp>
        <p:nvSpPr>
          <p:cNvPr id="6" name="Marcador de texto 5">
            <a:extLst>
              <a:ext uri="{FF2B5EF4-FFF2-40B4-BE49-F238E27FC236}">
                <a16:creationId xmlns:a16="http://schemas.microsoft.com/office/drawing/2014/main" id="{576CF779-081B-4E72-A319-7C38F36AC31D}"/>
              </a:ext>
            </a:extLst>
          </p:cNvPr>
          <p:cNvSpPr>
            <a:spLocks noGrp="1"/>
          </p:cNvSpPr>
          <p:nvPr>
            <p:ph type="body" idx="1"/>
          </p:nvPr>
        </p:nvSpPr>
        <p:spPr/>
        <p:txBody>
          <a:bodyPr rtlCol="0">
            <a:normAutofit fontScale="92500" lnSpcReduction="10000"/>
          </a:bodyPr>
          <a:lstStyle/>
          <a:p>
            <a:pPr algn="just" rtl="0"/>
            <a:r>
              <a:rPr lang="es-ES" dirty="0">
                <a:solidFill>
                  <a:schemeClr val="tx2"/>
                </a:solidFill>
              </a:rPr>
              <a:t>En pleno siglo XXI sabemos lo esencial de tener nuestra pagina web, lo cual nos lleva a pensar que no es necesario de tener nuestra tienda física, con solo tener nuestra tienda Online podemos obtener ingresos rentables y sin mucho esfuerzo.</a:t>
            </a:r>
          </a:p>
        </p:txBody>
      </p:sp>
      <p:sp>
        <p:nvSpPr>
          <p:cNvPr id="8" name="Marcador de texto 7">
            <a:extLst>
              <a:ext uri="{FF2B5EF4-FFF2-40B4-BE49-F238E27FC236}">
                <a16:creationId xmlns:a16="http://schemas.microsoft.com/office/drawing/2014/main" id="{2B53FD6B-8708-4F80-AB59-4CDC512BB410}"/>
              </a:ext>
            </a:extLst>
          </p:cNvPr>
          <p:cNvSpPr>
            <a:spLocks noGrp="1"/>
          </p:cNvSpPr>
          <p:nvPr>
            <p:ph type="body" sz="quarter" idx="26"/>
          </p:nvPr>
        </p:nvSpPr>
        <p:spPr>
          <a:xfrm>
            <a:off x="1651628" y="2927951"/>
            <a:ext cx="3740151" cy="978408"/>
          </a:xfrm>
        </p:spPr>
        <p:txBody>
          <a:bodyPr rtlCol="0"/>
          <a:lstStyle/>
          <a:p>
            <a:r>
              <a:rPr lang="es-CO" dirty="0"/>
              <a:t>850.000</a:t>
            </a:r>
            <a:endParaRPr lang="es-ES" sz="6300" dirty="0"/>
          </a:p>
        </p:txBody>
      </p:sp>
      <p:sp>
        <p:nvSpPr>
          <p:cNvPr id="10" name="Marcador de texto 9">
            <a:extLst>
              <a:ext uri="{FF2B5EF4-FFF2-40B4-BE49-F238E27FC236}">
                <a16:creationId xmlns:a16="http://schemas.microsoft.com/office/drawing/2014/main" id="{FE943C05-E8A8-4207-AB61-8217865756BB}"/>
              </a:ext>
            </a:extLst>
          </p:cNvPr>
          <p:cNvSpPr>
            <a:spLocks noGrp="1"/>
          </p:cNvSpPr>
          <p:nvPr>
            <p:ph type="body" idx="29"/>
          </p:nvPr>
        </p:nvSpPr>
        <p:spPr>
          <a:xfrm>
            <a:off x="5159921" y="3020504"/>
            <a:ext cx="1399099" cy="978407"/>
          </a:xfrm>
        </p:spPr>
        <p:txBody>
          <a:bodyPr rtlCol="0"/>
          <a:lstStyle/>
          <a:p>
            <a:pPr rtl="0"/>
            <a:r>
              <a:rPr lang="es-ES" dirty="0"/>
              <a:t>TIENDAS FISICAS</a:t>
            </a:r>
          </a:p>
        </p:txBody>
      </p:sp>
      <p:sp>
        <p:nvSpPr>
          <p:cNvPr id="11" name="Marcador de texto 10">
            <a:extLst>
              <a:ext uri="{FF2B5EF4-FFF2-40B4-BE49-F238E27FC236}">
                <a16:creationId xmlns:a16="http://schemas.microsoft.com/office/drawing/2014/main" id="{409465A6-8E64-4808-BB8C-231EDE489192}"/>
              </a:ext>
            </a:extLst>
          </p:cNvPr>
          <p:cNvSpPr>
            <a:spLocks noGrp="1"/>
          </p:cNvSpPr>
          <p:nvPr>
            <p:ph type="body" sz="quarter" idx="30"/>
          </p:nvPr>
        </p:nvSpPr>
        <p:spPr>
          <a:xfrm>
            <a:off x="5616065" y="4298294"/>
            <a:ext cx="3740400" cy="978408"/>
          </a:xfrm>
        </p:spPr>
        <p:txBody>
          <a:bodyPr rtlCol="0"/>
          <a:lstStyle/>
          <a:p>
            <a:r>
              <a:rPr lang="es-ES" sz="6300" dirty="0"/>
              <a:t>4.273.000</a:t>
            </a:r>
          </a:p>
        </p:txBody>
      </p:sp>
      <p:sp>
        <p:nvSpPr>
          <p:cNvPr id="13" name="Marcador de texto 12">
            <a:extLst>
              <a:ext uri="{FF2B5EF4-FFF2-40B4-BE49-F238E27FC236}">
                <a16:creationId xmlns:a16="http://schemas.microsoft.com/office/drawing/2014/main" id="{30B38FE9-8092-4507-832E-F26E6C7B971B}"/>
              </a:ext>
            </a:extLst>
          </p:cNvPr>
          <p:cNvSpPr>
            <a:spLocks noGrp="1"/>
          </p:cNvSpPr>
          <p:nvPr>
            <p:ph type="body" idx="32"/>
          </p:nvPr>
        </p:nvSpPr>
        <p:spPr>
          <a:xfrm>
            <a:off x="9266972" y="4507740"/>
            <a:ext cx="1399099" cy="978407"/>
          </a:xfrm>
        </p:spPr>
        <p:txBody>
          <a:bodyPr rtlCol="0"/>
          <a:lstStyle/>
          <a:p>
            <a:pPr rtl="0"/>
            <a:r>
              <a:rPr lang="es-ES" dirty="0"/>
              <a:t>TIENDAS ONLINE</a:t>
            </a:r>
          </a:p>
        </p:txBody>
      </p:sp>
      <p:sp>
        <p:nvSpPr>
          <p:cNvPr id="4" name="Marcador de número de diapositiva 3">
            <a:extLst>
              <a:ext uri="{FF2B5EF4-FFF2-40B4-BE49-F238E27FC236}">
                <a16:creationId xmlns:a16="http://schemas.microsoft.com/office/drawing/2014/main" id="{F259A383-0866-4407-8C26-55CD13DCF81F}"/>
              </a:ext>
            </a:extLst>
          </p:cNvPr>
          <p:cNvSpPr>
            <a:spLocks noGrp="1"/>
          </p:cNvSpPr>
          <p:nvPr>
            <p:ph type="sldNum" sz="quarter" idx="12"/>
          </p:nvPr>
        </p:nvSpPr>
        <p:spPr/>
        <p:txBody>
          <a:bodyPr rtlCol="0"/>
          <a:lstStyle/>
          <a:p>
            <a:pPr rtl="0"/>
            <a:fld id="{8D581BC7-E183-40DB-AC97-C19EA4EB8894}" type="slidenum">
              <a:rPr lang="es-ES" smtClean="0"/>
              <a:t>10</a:t>
            </a:fld>
            <a:endParaRPr lang="es-ES" dirty="0"/>
          </a:p>
        </p:txBody>
      </p:sp>
      <p:sp>
        <p:nvSpPr>
          <p:cNvPr id="3" name="Marcador de pie de página 2">
            <a:extLst>
              <a:ext uri="{FF2B5EF4-FFF2-40B4-BE49-F238E27FC236}">
                <a16:creationId xmlns:a16="http://schemas.microsoft.com/office/drawing/2014/main" id="{F863E0F1-B897-4223-A3A2-2C081255D5FB}"/>
              </a:ext>
            </a:extLst>
          </p:cNvPr>
          <p:cNvSpPr>
            <a:spLocks noGrp="1"/>
          </p:cNvSpPr>
          <p:nvPr>
            <p:ph type="ftr" sz="quarter" idx="11"/>
          </p:nvPr>
        </p:nvSpPr>
        <p:spPr/>
        <p:txBody>
          <a:bodyPr rtlCol="0"/>
          <a:lstStyle/>
          <a:p>
            <a:r>
              <a:rPr lang="es-ES" dirty="0"/>
              <a:t>CONCLUSION</a:t>
            </a:r>
            <a:endParaRPr lang="es-ES" spc="-20" dirty="0"/>
          </a:p>
        </p:txBody>
      </p:sp>
    </p:spTree>
    <p:extLst>
      <p:ext uri="{BB962C8B-B14F-4D97-AF65-F5344CB8AC3E}">
        <p14:creationId xmlns:p14="http://schemas.microsoft.com/office/powerpoint/2010/main" val="19534313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a:extLst>
              <a:ext uri="{FF2B5EF4-FFF2-40B4-BE49-F238E27FC236}">
                <a16:creationId xmlns:a16="http://schemas.microsoft.com/office/drawing/2014/main" id="{5C57986C-983F-481D-81FB-E03E9127DF12}"/>
              </a:ext>
            </a:extLst>
          </p:cNvPr>
          <p:cNvSpPr>
            <a:spLocks noGrp="1"/>
          </p:cNvSpPr>
          <p:nvPr>
            <p:ph type="sldNum" sz="quarter" idx="12"/>
          </p:nvPr>
        </p:nvSpPr>
        <p:spPr/>
        <p:txBody>
          <a:bodyPr rtlCol="0"/>
          <a:lstStyle/>
          <a:p>
            <a:pPr rtl="0"/>
            <a:fld id="{8D581BC7-E183-40DB-AC97-C19EA4EB8894}" type="slidenum">
              <a:rPr lang="es-ES" smtClean="0"/>
              <a:t>11</a:t>
            </a:fld>
            <a:endParaRPr lang="es-ES" dirty="0"/>
          </a:p>
        </p:txBody>
      </p:sp>
      <p:sp>
        <p:nvSpPr>
          <p:cNvPr id="4" name="Marcador de pie de página 3">
            <a:extLst>
              <a:ext uri="{FF2B5EF4-FFF2-40B4-BE49-F238E27FC236}">
                <a16:creationId xmlns:a16="http://schemas.microsoft.com/office/drawing/2014/main" id="{455F236F-BB92-408F-9A08-D5576EB53EB9}"/>
              </a:ext>
            </a:extLst>
          </p:cNvPr>
          <p:cNvSpPr>
            <a:spLocks noGrp="1"/>
          </p:cNvSpPr>
          <p:nvPr>
            <p:ph type="ftr" sz="quarter" idx="11"/>
          </p:nvPr>
        </p:nvSpPr>
        <p:spPr/>
        <p:txBody>
          <a:bodyPr rtlCol="0"/>
          <a:lstStyle/>
          <a:p>
            <a:pPr rtl="0"/>
            <a:r>
              <a:rPr lang="es-ES" spc="-20" dirty="0"/>
              <a:t>GRACIAS</a:t>
            </a:r>
          </a:p>
        </p:txBody>
      </p:sp>
      <p:pic>
        <p:nvPicPr>
          <p:cNvPr id="15" name="Marcador de posición de imagen 14">
            <a:extLst>
              <a:ext uri="{FF2B5EF4-FFF2-40B4-BE49-F238E27FC236}">
                <a16:creationId xmlns:a16="http://schemas.microsoft.com/office/drawing/2014/main" id="{0AEB7744-611C-4C30-BEBC-4DDAC8BD0092}"/>
              </a:ext>
            </a:extLst>
          </p:cNvPr>
          <p:cNvPicPr>
            <a:picLocks noGrp="1" noChangeAspect="1"/>
          </p:cNvPicPr>
          <p:nvPr>
            <p:ph type="pic" sz="quarter" idx="14"/>
          </p:nvPr>
        </p:nvPicPr>
        <p:blipFill>
          <a:blip r:embed="rId3">
            <a:biLevel thresh="75000"/>
          </a:blip>
          <a:srcRect t="17245" b="17245"/>
          <a:stretch>
            <a:fillRect/>
          </a:stretch>
        </p:blipFill>
        <p:spPr>
          <a:xfrm>
            <a:off x="1124918" y="1339508"/>
            <a:ext cx="9942164" cy="349300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689311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4B26A0-76B0-4D92-8A3B-F4FB7FCBBD52}"/>
              </a:ext>
            </a:extLst>
          </p:cNvPr>
          <p:cNvSpPr>
            <a:spLocks noGrp="1"/>
          </p:cNvSpPr>
          <p:nvPr>
            <p:ph type="title"/>
          </p:nvPr>
        </p:nvSpPr>
        <p:spPr/>
        <p:txBody>
          <a:bodyPr rtlCol="0"/>
          <a:lstStyle/>
          <a:p>
            <a:r>
              <a:rPr lang="es-ES" dirty="0"/>
              <a:t>INTRODUCCION</a:t>
            </a:r>
          </a:p>
        </p:txBody>
      </p:sp>
      <p:sp>
        <p:nvSpPr>
          <p:cNvPr id="5" name="Marcador de texto 4">
            <a:extLst>
              <a:ext uri="{FF2B5EF4-FFF2-40B4-BE49-F238E27FC236}">
                <a16:creationId xmlns:a16="http://schemas.microsoft.com/office/drawing/2014/main" id="{C7BC30F8-1890-4494-869A-DCD11E9F5FF4}"/>
              </a:ext>
            </a:extLst>
          </p:cNvPr>
          <p:cNvSpPr>
            <a:spLocks noGrp="1"/>
          </p:cNvSpPr>
          <p:nvPr>
            <p:ph type="body" idx="14"/>
          </p:nvPr>
        </p:nvSpPr>
        <p:spPr>
          <a:xfrm>
            <a:off x="815720" y="3200400"/>
            <a:ext cx="4215201" cy="1997279"/>
          </a:xfrm>
        </p:spPr>
        <p:txBody>
          <a:bodyPr rtlCol="0">
            <a:normAutofit/>
          </a:bodyPr>
          <a:lstStyle/>
          <a:p>
            <a:pPr algn="just"/>
            <a:r>
              <a:rPr lang="es-MX" dirty="0"/>
              <a:t>En la actualidad las plataformas virtuales juegan un papel importante al momento de informar a las personas, pero para poder llegar a tener como resultado estas paginas, se utilizan una serie de herramientas, comenzando con las que se puede crear un bosquejo de como seria la plataforma finalizada, pasando por los editores de texto, los programas para crear códigos, bases de datos y estilos o diseños para los portales web.</a:t>
            </a:r>
          </a:p>
          <a:p>
            <a:pPr rtl="0"/>
            <a:endParaRPr lang="es-ES" dirty="0"/>
          </a:p>
        </p:txBody>
      </p:sp>
      <p:pic>
        <p:nvPicPr>
          <p:cNvPr id="20" name="Marcador de posición de imagen 19">
            <a:extLst>
              <a:ext uri="{FF2B5EF4-FFF2-40B4-BE49-F238E27FC236}">
                <a16:creationId xmlns:a16="http://schemas.microsoft.com/office/drawing/2014/main" id="{61169563-0C6E-483D-91B6-7AB8952A8FAF}"/>
              </a:ext>
            </a:extLst>
          </p:cNvPr>
          <p:cNvPicPr>
            <a:picLocks noGrp="1" noChangeAspect="1"/>
          </p:cNvPicPr>
          <p:nvPr>
            <p:ph type="pic" sz="quarter" idx="15"/>
          </p:nvPr>
        </p:nvPicPr>
        <p:blipFill>
          <a:blip r:embed="rId3"/>
          <a:srcRect/>
          <a:stretch/>
        </p:blipFill>
        <p:spPr>
          <a:xfrm>
            <a:off x="7204815" y="2490534"/>
            <a:ext cx="3879676" cy="2587752"/>
          </a:xfrm>
          <a:prstGeom prst="rect">
            <a:avLst/>
          </a:prstGeom>
          <a:ln>
            <a:noFill/>
          </a:ln>
          <a:effectLst>
            <a:softEdge rad="112500"/>
          </a:effectLst>
        </p:spPr>
      </p:pic>
      <p:sp>
        <p:nvSpPr>
          <p:cNvPr id="8" name="Marcador de número de diapositiva 7">
            <a:extLst>
              <a:ext uri="{FF2B5EF4-FFF2-40B4-BE49-F238E27FC236}">
                <a16:creationId xmlns:a16="http://schemas.microsoft.com/office/drawing/2014/main" id="{FE91C663-2D66-4255-91B4-906F720EB8BA}"/>
              </a:ext>
            </a:extLst>
          </p:cNvPr>
          <p:cNvSpPr>
            <a:spLocks noGrp="1"/>
          </p:cNvSpPr>
          <p:nvPr>
            <p:ph type="sldNum" sz="quarter" idx="12"/>
          </p:nvPr>
        </p:nvSpPr>
        <p:spPr/>
        <p:txBody>
          <a:bodyPr rtlCol="0"/>
          <a:lstStyle/>
          <a:p>
            <a:pPr rtl="0"/>
            <a:r>
              <a:rPr lang="es-ES" dirty="0"/>
              <a:t>2</a:t>
            </a:r>
          </a:p>
        </p:txBody>
      </p:sp>
      <p:sp>
        <p:nvSpPr>
          <p:cNvPr id="7" name="Marcador de pie de página 6">
            <a:extLst>
              <a:ext uri="{FF2B5EF4-FFF2-40B4-BE49-F238E27FC236}">
                <a16:creationId xmlns:a16="http://schemas.microsoft.com/office/drawing/2014/main" id="{80B83D80-B29B-48B9-9B34-76AD9399E64D}"/>
              </a:ext>
            </a:extLst>
          </p:cNvPr>
          <p:cNvSpPr>
            <a:spLocks noGrp="1"/>
          </p:cNvSpPr>
          <p:nvPr>
            <p:ph type="ftr" sz="quarter" idx="11"/>
          </p:nvPr>
        </p:nvSpPr>
        <p:spPr/>
        <p:txBody>
          <a:bodyPr rtlCol="0"/>
          <a:lstStyle/>
          <a:p>
            <a:pPr rtl="0"/>
            <a:r>
              <a:rPr lang="es-ES" spc="-20" dirty="0"/>
              <a:t>INTRODUCCION</a:t>
            </a:r>
          </a:p>
        </p:txBody>
      </p:sp>
    </p:spTree>
    <p:extLst>
      <p:ext uri="{BB962C8B-B14F-4D97-AF65-F5344CB8AC3E}">
        <p14:creationId xmlns:p14="http://schemas.microsoft.com/office/powerpoint/2010/main" val="2905111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FF93F71D-1663-42FA-A91E-FA23F03F0287}"/>
              </a:ext>
            </a:extLst>
          </p:cNvPr>
          <p:cNvSpPr>
            <a:spLocks noGrp="1"/>
          </p:cNvSpPr>
          <p:nvPr>
            <p:ph type="title"/>
          </p:nvPr>
        </p:nvSpPr>
        <p:spPr/>
        <p:txBody>
          <a:bodyPr rtlCol="0"/>
          <a:lstStyle/>
          <a:p>
            <a:r>
              <a:rPr lang="es-ES" dirty="0"/>
              <a:t>OBJETIVOS</a:t>
            </a:r>
          </a:p>
        </p:txBody>
      </p:sp>
      <p:sp>
        <p:nvSpPr>
          <p:cNvPr id="6" name="Marcador de texto 5">
            <a:extLst>
              <a:ext uri="{FF2B5EF4-FFF2-40B4-BE49-F238E27FC236}">
                <a16:creationId xmlns:a16="http://schemas.microsoft.com/office/drawing/2014/main" id="{F62CA978-7F10-45ED-A5E7-73BCC796D219}"/>
              </a:ext>
            </a:extLst>
          </p:cNvPr>
          <p:cNvSpPr>
            <a:spLocks noGrp="1"/>
          </p:cNvSpPr>
          <p:nvPr>
            <p:ph type="body" idx="1"/>
          </p:nvPr>
        </p:nvSpPr>
        <p:spPr>
          <a:xfrm>
            <a:off x="1694465" y="2299356"/>
            <a:ext cx="4473108" cy="569085"/>
          </a:xfrm>
        </p:spPr>
        <p:txBody>
          <a:bodyPr rtlCol="0"/>
          <a:lstStyle/>
          <a:p>
            <a:r>
              <a:rPr lang="es-ES" dirty="0"/>
              <a:t>OBJETIVO GENERAL</a:t>
            </a:r>
          </a:p>
        </p:txBody>
      </p:sp>
      <p:sp>
        <p:nvSpPr>
          <p:cNvPr id="8" name="Marcador de texto 7">
            <a:extLst>
              <a:ext uri="{FF2B5EF4-FFF2-40B4-BE49-F238E27FC236}">
                <a16:creationId xmlns:a16="http://schemas.microsoft.com/office/drawing/2014/main" id="{1C19D996-1EAD-4EC5-92CC-5A60F9A9E91F}"/>
              </a:ext>
            </a:extLst>
          </p:cNvPr>
          <p:cNvSpPr>
            <a:spLocks noGrp="1"/>
          </p:cNvSpPr>
          <p:nvPr>
            <p:ph type="body" idx="14"/>
          </p:nvPr>
        </p:nvSpPr>
        <p:spPr>
          <a:xfrm>
            <a:off x="6894591" y="2868441"/>
            <a:ext cx="4482996" cy="2432603"/>
          </a:xfrm>
        </p:spPr>
        <p:txBody>
          <a:bodyPr rtlCol="0">
            <a:normAutofit lnSpcReduction="10000"/>
          </a:bodyPr>
          <a:lstStyle/>
          <a:p>
            <a:r>
              <a:rPr lang="es-MX" dirty="0"/>
              <a:t>Crear de una plataforma virtual con la tecnología de PHP</a:t>
            </a:r>
          </a:p>
          <a:p>
            <a:r>
              <a:rPr lang="es-MX" dirty="0"/>
              <a:t>Crear de formularios para registros</a:t>
            </a:r>
          </a:p>
          <a:p>
            <a:r>
              <a:rPr lang="es-MX" dirty="0"/>
              <a:t>Crear de un </a:t>
            </a:r>
            <a:r>
              <a:rPr lang="es-MX" dirty="0" err="1"/>
              <a:t>HomePage</a:t>
            </a:r>
            <a:r>
              <a:rPr lang="es-MX" dirty="0"/>
              <a:t> para mostrar los productos</a:t>
            </a:r>
          </a:p>
          <a:p>
            <a:r>
              <a:rPr lang="es-MX" dirty="0"/>
              <a:t>Aplicar Apis para mejorar los métodos de pago</a:t>
            </a:r>
          </a:p>
          <a:p>
            <a:r>
              <a:rPr lang="es-MX" dirty="0"/>
              <a:t>Crear de un panel de administración para editar productos</a:t>
            </a:r>
          </a:p>
          <a:p>
            <a:r>
              <a:rPr lang="es-MX" dirty="0"/>
              <a:t>Crear de un panel de administración para editar clientes</a:t>
            </a:r>
          </a:p>
          <a:p>
            <a:r>
              <a:rPr lang="es-MX" dirty="0"/>
              <a:t>Crear de bases de datos para albergar los clientes</a:t>
            </a:r>
          </a:p>
          <a:p>
            <a:r>
              <a:rPr lang="es-MX" dirty="0"/>
              <a:t>Crear de la descripción del producto de compra</a:t>
            </a:r>
          </a:p>
          <a:p>
            <a:pPr rtl="0"/>
            <a:endParaRPr lang="es-ES" dirty="0"/>
          </a:p>
        </p:txBody>
      </p:sp>
      <p:sp>
        <p:nvSpPr>
          <p:cNvPr id="4" name="Marcador de número de diapositiva 3">
            <a:extLst>
              <a:ext uri="{FF2B5EF4-FFF2-40B4-BE49-F238E27FC236}">
                <a16:creationId xmlns:a16="http://schemas.microsoft.com/office/drawing/2014/main" id="{494C7D40-6709-40D4-B0FB-9D6311AF439F}"/>
              </a:ext>
            </a:extLst>
          </p:cNvPr>
          <p:cNvSpPr>
            <a:spLocks noGrp="1"/>
          </p:cNvSpPr>
          <p:nvPr>
            <p:ph type="sldNum" sz="quarter" idx="12"/>
          </p:nvPr>
        </p:nvSpPr>
        <p:spPr/>
        <p:txBody>
          <a:bodyPr rtlCol="0"/>
          <a:lstStyle/>
          <a:p>
            <a:pPr rtl="0"/>
            <a:r>
              <a:rPr lang="es-ES" dirty="0"/>
              <a:t>3</a:t>
            </a:r>
          </a:p>
        </p:txBody>
      </p:sp>
      <p:sp>
        <p:nvSpPr>
          <p:cNvPr id="3" name="Marcador de pie de página 2">
            <a:extLst>
              <a:ext uri="{FF2B5EF4-FFF2-40B4-BE49-F238E27FC236}">
                <a16:creationId xmlns:a16="http://schemas.microsoft.com/office/drawing/2014/main" id="{101DB817-586B-493A-922D-54010C888E74}"/>
              </a:ext>
            </a:extLst>
          </p:cNvPr>
          <p:cNvSpPr>
            <a:spLocks noGrp="1"/>
          </p:cNvSpPr>
          <p:nvPr>
            <p:ph type="ftr" sz="quarter" idx="11"/>
          </p:nvPr>
        </p:nvSpPr>
        <p:spPr/>
        <p:txBody>
          <a:bodyPr rtlCol="0"/>
          <a:lstStyle/>
          <a:p>
            <a:pPr rtl="0"/>
            <a:r>
              <a:rPr lang="es-ES" spc="-20" dirty="0"/>
              <a:t>OBJETIVOS</a:t>
            </a:r>
          </a:p>
        </p:txBody>
      </p:sp>
      <p:sp>
        <p:nvSpPr>
          <p:cNvPr id="12" name="Marcador de texto 7">
            <a:extLst>
              <a:ext uri="{FF2B5EF4-FFF2-40B4-BE49-F238E27FC236}">
                <a16:creationId xmlns:a16="http://schemas.microsoft.com/office/drawing/2014/main" id="{9B7DE5D2-E758-405E-B4C1-60399068526A}"/>
              </a:ext>
            </a:extLst>
          </p:cNvPr>
          <p:cNvSpPr txBox="1">
            <a:spLocks/>
          </p:cNvSpPr>
          <p:nvPr/>
        </p:nvSpPr>
        <p:spPr>
          <a:xfrm>
            <a:off x="1684577" y="2868442"/>
            <a:ext cx="4482996" cy="2432603"/>
          </a:xfrm>
          <a:prstGeom prst="rect">
            <a:avLst/>
          </a:prstGeom>
        </p:spPr>
        <p:txBody>
          <a:bodyPr vert="horz" lIns="0" tIns="0" rIns="0" bIns="0" rtlCol="0">
            <a:normAutofit/>
          </a:bodyPr>
          <a:lstStyle>
            <a:lvl1pPr marL="216000" indent="-216000" algn="l" defTabSz="914400" rtl="0" eaLnBrk="1" latinLnBrk="0" hangingPunct="1">
              <a:lnSpc>
                <a:spcPct val="100000"/>
              </a:lnSpc>
              <a:spcBef>
                <a:spcPts val="600"/>
              </a:spcBef>
              <a:buClr>
                <a:schemeClr val="tx1"/>
              </a:buClr>
              <a:buFont typeface="Courier New" panose="02070309020205020404" pitchFamily="49" charset="0"/>
              <a:buChar char="o"/>
              <a:defRPr sz="1400" kern="120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s-MX" dirty="0"/>
              <a:t>Crear una plataforma virtual tipo E-Commerce donde se comercialicen productos electrónicos de computadores.</a:t>
            </a:r>
          </a:p>
          <a:p>
            <a:endParaRPr lang="es-ES" dirty="0"/>
          </a:p>
        </p:txBody>
      </p:sp>
      <p:sp>
        <p:nvSpPr>
          <p:cNvPr id="16" name="Marcador de texto 5">
            <a:extLst>
              <a:ext uri="{FF2B5EF4-FFF2-40B4-BE49-F238E27FC236}">
                <a16:creationId xmlns:a16="http://schemas.microsoft.com/office/drawing/2014/main" id="{0E7EA09D-5966-416D-BC88-94129FE75246}"/>
              </a:ext>
            </a:extLst>
          </p:cNvPr>
          <p:cNvSpPr txBox="1">
            <a:spLocks/>
          </p:cNvSpPr>
          <p:nvPr/>
        </p:nvSpPr>
        <p:spPr>
          <a:xfrm>
            <a:off x="6915616" y="2290765"/>
            <a:ext cx="4473108" cy="569085"/>
          </a:xfrm>
          <a:prstGeom prst="rect">
            <a:avLst/>
          </a:prstGeom>
        </p:spPr>
        <p:txBody>
          <a:bodyPr vert="horz" lIns="0" tIns="0" rIns="0" bIns="0" rtlCol="0">
            <a:normAutofit/>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tx1"/>
                </a:solidFill>
                <a:latin typeface="+mn-lt"/>
                <a:ea typeface="+mn-ea"/>
                <a:cs typeface="Segoe UI Semibold" panose="020B07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s-ES" dirty="0"/>
              <a:t>OBJETIVO ESPECIFICOS</a:t>
            </a:r>
          </a:p>
        </p:txBody>
      </p:sp>
    </p:spTree>
    <p:extLst>
      <p:ext uri="{BB962C8B-B14F-4D97-AF65-F5344CB8AC3E}">
        <p14:creationId xmlns:p14="http://schemas.microsoft.com/office/powerpoint/2010/main" val="764296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406C22-D0C4-4D8E-86F7-1A902F1CA7AB}"/>
              </a:ext>
            </a:extLst>
          </p:cNvPr>
          <p:cNvSpPr>
            <a:spLocks noGrp="1"/>
          </p:cNvSpPr>
          <p:nvPr>
            <p:ph type="title"/>
          </p:nvPr>
        </p:nvSpPr>
        <p:spPr>
          <a:xfrm>
            <a:off x="0" y="2219359"/>
            <a:ext cx="6269064" cy="804338"/>
          </a:xfrm>
        </p:spPr>
        <p:txBody>
          <a:bodyPr rtlCol="0">
            <a:normAutofit/>
          </a:bodyPr>
          <a:lstStyle/>
          <a:p>
            <a:pPr algn="ctr"/>
            <a:r>
              <a:rPr lang="es-ES" sz="2800" dirty="0"/>
              <a:t>LENGUAJES y FRAMEWORKS</a:t>
            </a:r>
          </a:p>
        </p:txBody>
      </p:sp>
      <p:sp>
        <p:nvSpPr>
          <p:cNvPr id="7" name="Marcador de texto 6">
            <a:extLst>
              <a:ext uri="{FF2B5EF4-FFF2-40B4-BE49-F238E27FC236}">
                <a16:creationId xmlns:a16="http://schemas.microsoft.com/office/drawing/2014/main" id="{1EBE5B37-5B62-411B-BD45-E04DD958A3F9}"/>
              </a:ext>
            </a:extLst>
          </p:cNvPr>
          <p:cNvSpPr>
            <a:spLocks noGrp="1"/>
          </p:cNvSpPr>
          <p:nvPr>
            <p:ph type="body" idx="14"/>
          </p:nvPr>
        </p:nvSpPr>
        <p:spPr/>
        <p:txBody>
          <a:bodyPr rtlCol="0"/>
          <a:lstStyle/>
          <a:p>
            <a:pPr marL="0" indent="0">
              <a:buNone/>
            </a:pPr>
            <a:r>
              <a:rPr lang="es-ES" dirty="0">
                <a:solidFill>
                  <a:schemeClr val="tx1"/>
                </a:solidFill>
              </a:rPr>
              <a:t>HTML</a:t>
            </a:r>
          </a:p>
          <a:p>
            <a:pPr marL="0" indent="0" algn="just">
              <a:buNone/>
            </a:pPr>
            <a:r>
              <a:rPr lang="es-MX" dirty="0"/>
              <a:t>Es un lenguaje de marcado de hipertexto por el desarrollo de sus iniciales en inglés, básicamente este lenguaje se escribe en su totalidad con elementos, estos elementos están constituidos por etiquetas, contenido y atributos, que explicaremos de una manera más detallada en algunas líneas más abajo. HTML es un lenguaje que interpreta el navegador web para mostrar los sitios o aplicaciones web tal y como estamos acostumbrados. En la Imagen 1 verás cómo el navegador nos muestra un sitio web y en la Imagen 2 verás cómo se ve en lenguaje HTML.</a:t>
            </a:r>
          </a:p>
          <a:p>
            <a:pPr marL="0" indent="0">
              <a:buNone/>
            </a:pPr>
            <a:endParaRPr lang="es-ES" dirty="0">
              <a:solidFill>
                <a:schemeClr val="tx1"/>
              </a:solidFill>
            </a:endParaRPr>
          </a:p>
        </p:txBody>
      </p:sp>
      <p:sp>
        <p:nvSpPr>
          <p:cNvPr id="5" name="Marcador de número de diapositiva 4">
            <a:extLst>
              <a:ext uri="{FF2B5EF4-FFF2-40B4-BE49-F238E27FC236}">
                <a16:creationId xmlns:a16="http://schemas.microsoft.com/office/drawing/2014/main" id="{1C5328BF-D489-4F39-BA27-5AD38E9116D8}"/>
              </a:ext>
            </a:extLst>
          </p:cNvPr>
          <p:cNvSpPr>
            <a:spLocks noGrp="1"/>
          </p:cNvSpPr>
          <p:nvPr>
            <p:ph type="sldNum" sz="quarter" idx="12"/>
          </p:nvPr>
        </p:nvSpPr>
        <p:spPr/>
        <p:txBody>
          <a:bodyPr rtlCol="0"/>
          <a:lstStyle/>
          <a:p>
            <a:pPr rtl="0"/>
            <a:r>
              <a:rPr lang="es-ES" dirty="0"/>
              <a:t>4</a:t>
            </a:r>
          </a:p>
        </p:txBody>
      </p:sp>
      <p:sp>
        <p:nvSpPr>
          <p:cNvPr id="4" name="Marcador de pie de página 3">
            <a:extLst>
              <a:ext uri="{FF2B5EF4-FFF2-40B4-BE49-F238E27FC236}">
                <a16:creationId xmlns:a16="http://schemas.microsoft.com/office/drawing/2014/main" id="{577B5262-30A5-4063-A21E-56FCACC40308}"/>
              </a:ext>
            </a:extLst>
          </p:cNvPr>
          <p:cNvSpPr>
            <a:spLocks noGrp="1"/>
          </p:cNvSpPr>
          <p:nvPr>
            <p:ph type="ftr" sz="quarter" idx="11"/>
          </p:nvPr>
        </p:nvSpPr>
        <p:spPr/>
        <p:txBody>
          <a:bodyPr rtlCol="0"/>
          <a:lstStyle/>
          <a:p>
            <a:r>
              <a:rPr lang="es-ES" dirty="0"/>
              <a:t>LENGUAJES y FRAMEWORKS</a:t>
            </a:r>
            <a:endParaRPr lang="es-ES" spc="-20" dirty="0"/>
          </a:p>
        </p:txBody>
      </p:sp>
      <p:pic>
        <p:nvPicPr>
          <p:cNvPr id="11" name="Marcador de posición de imagen 10">
            <a:extLst>
              <a:ext uri="{FF2B5EF4-FFF2-40B4-BE49-F238E27FC236}">
                <a16:creationId xmlns:a16="http://schemas.microsoft.com/office/drawing/2014/main" id="{2EC97FE0-0396-4AB9-BD7D-C509ADDA7681}"/>
              </a:ext>
            </a:extLst>
          </p:cNvPr>
          <p:cNvPicPr>
            <a:picLocks noGrp="1" noChangeAspect="1"/>
          </p:cNvPicPr>
          <p:nvPr>
            <p:ph type="pic" sz="quarter" idx="15"/>
          </p:nvPr>
        </p:nvPicPr>
        <p:blipFill>
          <a:blip r:embed="rId3"/>
          <a:srcRect/>
          <a:stretch/>
        </p:blipFill>
        <p:spPr>
          <a:xfrm>
            <a:off x="6517037" y="767166"/>
            <a:ext cx="5245444" cy="4064639"/>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49445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406C22-D0C4-4D8E-86F7-1A902F1CA7AB}"/>
              </a:ext>
            </a:extLst>
          </p:cNvPr>
          <p:cNvSpPr>
            <a:spLocks noGrp="1"/>
          </p:cNvSpPr>
          <p:nvPr>
            <p:ph type="title"/>
          </p:nvPr>
        </p:nvSpPr>
        <p:spPr>
          <a:xfrm>
            <a:off x="0" y="2219359"/>
            <a:ext cx="6269064" cy="804338"/>
          </a:xfrm>
        </p:spPr>
        <p:txBody>
          <a:bodyPr rtlCol="0">
            <a:normAutofit/>
          </a:bodyPr>
          <a:lstStyle/>
          <a:p>
            <a:pPr algn="ctr"/>
            <a:r>
              <a:rPr lang="es-ES" sz="2800" dirty="0"/>
              <a:t>LENGUAJES y FRAMEWORKS</a:t>
            </a:r>
          </a:p>
        </p:txBody>
      </p:sp>
      <p:sp>
        <p:nvSpPr>
          <p:cNvPr id="7" name="Marcador de texto 6">
            <a:extLst>
              <a:ext uri="{FF2B5EF4-FFF2-40B4-BE49-F238E27FC236}">
                <a16:creationId xmlns:a16="http://schemas.microsoft.com/office/drawing/2014/main" id="{1EBE5B37-5B62-411B-BD45-E04DD958A3F9}"/>
              </a:ext>
            </a:extLst>
          </p:cNvPr>
          <p:cNvSpPr>
            <a:spLocks noGrp="1"/>
          </p:cNvSpPr>
          <p:nvPr>
            <p:ph type="body" idx="14"/>
          </p:nvPr>
        </p:nvSpPr>
        <p:spPr>
          <a:xfrm>
            <a:off x="815720" y="3392200"/>
            <a:ext cx="5081385" cy="2380919"/>
          </a:xfrm>
        </p:spPr>
        <p:txBody>
          <a:bodyPr rtlCol="0">
            <a:normAutofit/>
          </a:bodyPr>
          <a:lstStyle/>
          <a:p>
            <a:pPr marL="0" indent="0">
              <a:buNone/>
            </a:pPr>
            <a:r>
              <a:rPr lang="es-ES" dirty="0">
                <a:solidFill>
                  <a:schemeClr val="tx1"/>
                </a:solidFill>
              </a:rPr>
              <a:t>CSS</a:t>
            </a:r>
          </a:p>
          <a:p>
            <a:pPr marL="0" indent="0" algn="just">
              <a:buNone/>
            </a:pPr>
            <a:r>
              <a:rPr lang="es-MX" dirty="0"/>
              <a:t>Es un lenguaje de hojas de estilo, es decir, te permite aplicar estilos de manera selectiva a elementos en documentos HTML.</a:t>
            </a:r>
          </a:p>
          <a:p>
            <a:pPr marL="0" indent="0" algn="just">
              <a:buNone/>
            </a:pPr>
            <a:endParaRPr lang="es-MX" dirty="0">
              <a:solidFill>
                <a:schemeClr val="tx1"/>
              </a:solidFill>
            </a:endParaRPr>
          </a:p>
          <a:p>
            <a:pPr marL="0" indent="0" algn="just">
              <a:buNone/>
            </a:pPr>
            <a:r>
              <a:rPr lang="es-MX" dirty="0">
                <a:solidFill>
                  <a:schemeClr val="tx1"/>
                </a:solidFill>
              </a:rPr>
              <a:t>SASS</a:t>
            </a:r>
          </a:p>
          <a:p>
            <a:pPr marL="0" indent="0" algn="just">
              <a:buNone/>
            </a:pPr>
            <a:r>
              <a:rPr lang="es-MX" dirty="0"/>
              <a:t>Sass es un metalenguaje de Hojas de Estilo en Cascada (CSS). Es un lenguaje de script que es traducido a CSS. SassScript es el lenguaje de script en sí mismo. Sass consiste en dos sintaxis la sintaxis usada desde hace mucho (sass) y la que se usa en la actualidad (scss).​</a:t>
            </a:r>
            <a:endParaRPr lang="es-ES" dirty="0"/>
          </a:p>
        </p:txBody>
      </p:sp>
      <p:sp>
        <p:nvSpPr>
          <p:cNvPr id="5" name="Marcador de número de diapositiva 4">
            <a:extLst>
              <a:ext uri="{FF2B5EF4-FFF2-40B4-BE49-F238E27FC236}">
                <a16:creationId xmlns:a16="http://schemas.microsoft.com/office/drawing/2014/main" id="{1C5328BF-D489-4F39-BA27-5AD38E9116D8}"/>
              </a:ext>
            </a:extLst>
          </p:cNvPr>
          <p:cNvSpPr>
            <a:spLocks noGrp="1"/>
          </p:cNvSpPr>
          <p:nvPr>
            <p:ph type="sldNum" sz="quarter" idx="12"/>
          </p:nvPr>
        </p:nvSpPr>
        <p:spPr/>
        <p:txBody>
          <a:bodyPr rtlCol="0"/>
          <a:lstStyle/>
          <a:p>
            <a:pPr rtl="0"/>
            <a:r>
              <a:rPr lang="es-ES" dirty="0"/>
              <a:t>5</a:t>
            </a:r>
          </a:p>
        </p:txBody>
      </p:sp>
      <p:sp>
        <p:nvSpPr>
          <p:cNvPr id="4" name="Marcador de pie de página 3">
            <a:extLst>
              <a:ext uri="{FF2B5EF4-FFF2-40B4-BE49-F238E27FC236}">
                <a16:creationId xmlns:a16="http://schemas.microsoft.com/office/drawing/2014/main" id="{577B5262-30A5-4063-A21E-56FCACC40308}"/>
              </a:ext>
            </a:extLst>
          </p:cNvPr>
          <p:cNvSpPr>
            <a:spLocks noGrp="1"/>
          </p:cNvSpPr>
          <p:nvPr>
            <p:ph type="ftr" sz="quarter" idx="11"/>
          </p:nvPr>
        </p:nvSpPr>
        <p:spPr/>
        <p:txBody>
          <a:bodyPr rtlCol="0"/>
          <a:lstStyle/>
          <a:p>
            <a:r>
              <a:rPr lang="es-ES" dirty="0"/>
              <a:t>LENGUAJES y FRAMEWORKS</a:t>
            </a:r>
            <a:endParaRPr lang="es-ES" spc="-20" dirty="0"/>
          </a:p>
        </p:txBody>
      </p:sp>
      <p:pic>
        <p:nvPicPr>
          <p:cNvPr id="11" name="Marcador de posición de imagen 10">
            <a:extLst>
              <a:ext uri="{FF2B5EF4-FFF2-40B4-BE49-F238E27FC236}">
                <a16:creationId xmlns:a16="http://schemas.microsoft.com/office/drawing/2014/main" id="{2EC97FE0-0396-4AB9-BD7D-C509ADDA7681}"/>
              </a:ext>
            </a:extLst>
          </p:cNvPr>
          <p:cNvPicPr>
            <a:picLocks noGrp="1" noChangeAspect="1"/>
          </p:cNvPicPr>
          <p:nvPr>
            <p:ph type="pic" sz="quarter" idx="15"/>
          </p:nvPr>
        </p:nvPicPr>
        <p:blipFill>
          <a:blip r:embed="rId3"/>
          <a:srcRect/>
          <a:stretch/>
        </p:blipFill>
        <p:spPr>
          <a:xfrm>
            <a:off x="6517037" y="869570"/>
            <a:ext cx="5245444" cy="3503914"/>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67040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406C22-D0C4-4D8E-86F7-1A902F1CA7AB}"/>
              </a:ext>
            </a:extLst>
          </p:cNvPr>
          <p:cNvSpPr>
            <a:spLocks noGrp="1"/>
          </p:cNvSpPr>
          <p:nvPr>
            <p:ph type="title"/>
          </p:nvPr>
        </p:nvSpPr>
        <p:spPr>
          <a:xfrm>
            <a:off x="0" y="2219359"/>
            <a:ext cx="6269064" cy="804338"/>
          </a:xfrm>
        </p:spPr>
        <p:txBody>
          <a:bodyPr rtlCol="0">
            <a:normAutofit/>
          </a:bodyPr>
          <a:lstStyle/>
          <a:p>
            <a:pPr algn="ctr"/>
            <a:r>
              <a:rPr lang="es-ES" sz="2800" dirty="0"/>
              <a:t>LENGUAJES y FRAMEWORKS</a:t>
            </a:r>
          </a:p>
        </p:txBody>
      </p:sp>
      <p:sp>
        <p:nvSpPr>
          <p:cNvPr id="7" name="Marcador de texto 6">
            <a:extLst>
              <a:ext uri="{FF2B5EF4-FFF2-40B4-BE49-F238E27FC236}">
                <a16:creationId xmlns:a16="http://schemas.microsoft.com/office/drawing/2014/main" id="{1EBE5B37-5B62-411B-BD45-E04DD958A3F9}"/>
              </a:ext>
            </a:extLst>
          </p:cNvPr>
          <p:cNvSpPr>
            <a:spLocks noGrp="1"/>
          </p:cNvSpPr>
          <p:nvPr>
            <p:ph type="body" idx="14"/>
          </p:nvPr>
        </p:nvSpPr>
        <p:spPr>
          <a:xfrm>
            <a:off x="815720" y="3392200"/>
            <a:ext cx="5081385" cy="2380919"/>
          </a:xfrm>
        </p:spPr>
        <p:txBody>
          <a:bodyPr rtlCol="0">
            <a:normAutofit/>
          </a:bodyPr>
          <a:lstStyle/>
          <a:p>
            <a:pPr marL="0" indent="0">
              <a:buNone/>
            </a:pPr>
            <a:r>
              <a:rPr lang="es-ES" dirty="0">
                <a:solidFill>
                  <a:schemeClr val="tx1"/>
                </a:solidFill>
              </a:rPr>
              <a:t>JavaScript</a:t>
            </a:r>
          </a:p>
          <a:p>
            <a:pPr marL="0" indent="0" algn="just">
              <a:buNone/>
            </a:pPr>
            <a:r>
              <a:rPr lang="es-MX" dirty="0"/>
              <a:t>JavaScript es un lenguaje de programación que te permite realizar actividades complejas en una página web, cada vez más una página web hace más cosas que sólo mostrar información estática como mostrar actualizaciones de contenido en el momento, interactuar con mapas, animaciones gráficas 2D/3D etc. Es la tercera capa del pastel de los estándares en las tecnologías para la web, dos de las cuales son (</a:t>
            </a:r>
            <a:r>
              <a:rPr lang="es-MX" dirty="0">
                <a:solidFill>
                  <a:schemeClr val="tx1"/>
                </a:solidFill>
              </a:rPr>
              <a:t>HTML</a:t>
            </a:r>
            <a:r>
              <a:rPr lang="es-MX" dirty="0"/>
              <a:t> y </a:t>
            </a:r>
            <a:r>
              <a:rPr lang="es-MX" dirty="0">
                <a:solidFill>
                  <a:schemeClr val="tx1"/>
                </a:solidFill>
              </a:rPr>
              <a:t>CSS</a:t>
            </a:r>
            <a:r>
              <a:rPr lang="es-MX" dirty="0"/>
              <a:t>).</a:t>
            </a:r>
            <a:endParaRPr lang="es-ES" dirty="0"/>
          </a:p>
        </p:txBody>
      </p:sp>
      <p:sp>
        <p:nvSpPr>
          <p:cNvPr id="5" name="Marcador de número de diapositiva 4">
            <a:extLst>
              <a:ext uri="{FF2B5EF4-FFF2-40B4-BE49-F238E27FC236}">
                <a16:creationId xmlns:a16="http://schemas.microsoft.com/office/drawing/2014/main" id="{1C5328BF-D489-4F39-BA27-5AD38E9116D8}"/>
              </a:ext>
            </a:extLst>
          </p:cNvPr>
          <p:cNvSpPr>
            <a:spLocks noGrp="1"/>
          </p:cNvSpPr>
          <p:nvPr>
            <p:ph type="sldNum" sz="quarter" idx="12"/>
          </p:nvPr>
        </p:nvSpPr>
        <p:spPr/>
        <p:txBody>
          <a:bodyPr rtlCol="0"/>
          <a:lstStyle/>
          <a:p>
            <a:pPr rtl="0"/>
            <a:r>
              <a:rPr lang="es-ES" dirty="0"/>
              <a:t>6</a:t>
            </a:r>
          </a:p>
        </p:txBody>
      </p:sp>
      <p:sp>
        <p:nvSpPr>
          <p:cNvPr id="4" name="Marcador de pie de página 3">
            <a:extLst>
              <a:ext uri="{FF2B5EF4-FFF2-40B4-BE49-F238E27FC236}">
                <a16:creationId xmlns:a16="http://schemas.microsoft.com/office/drawing/2014/main" id="{577B5262-30A5-4063-A21E-56FCACC40308}"/>
              </a:ext>
            </a:extLst>
          </p:cNvPr>
          <p:cNvSpPr>
            <a:spLocks noGrp="1"/>
          </p:cNvSpPr>
          <p:nvPr>
            <p:ph type="ftr" sz="quarter" idx="11"/>
          </p:nvPr>
        </p:nvSpPr>
        <p:spPr/>
        <p:txBody>
          <a:bodyPr rtlCol="0"/>
          <a:lstStyle/>
          <a:p>
            <a:r>
              <a:rPr lang="es-ES" dirty="0"/>
              <a:t>LENGUAJES y FRAMEWORKS</a:t>
            </a:r>
            <a:endParaRPr lang="es-ES" spc="-20" dirty="0"/>
          </a:p>
        </p:txBody>
      </p:sp>
      <p:pic>
        <p:nvPicPr>
          <p:cNvPr id="11" name="Marcador de posición de imagen 10">
            <a:extLst>
              <a:ext uri="{FF2B5EF4-FFF2-40B4-BE49-F238E27FC236}">
                <a16:creationId xmlns:a16="http://schemas.microsoft.com/office/drawing/2014/main" id="{2EC97FE0-0396-4AB9-BD7D-C509ADDA7681}"/>
              </a:ext>
            </a:extLst>
          </p:cNvPr>
          <p:cNvPicPr>
            <a:picLocks noGrp="1" noChangeAspect="1"/>
          </p:cNvPicPr>
          <p:nvPr>
            <p:ph type="pic" sz="quarter" idx="15"/>
          </p:nvPr>
        </p:nvPicPr>
        <p:blipFill>
          <a:blip r:embed="rId3"/>
          <a:srcRect/>
          <a:stretch/>
        </p:blipFill>
        <p:spPr>
          <a:xfrm>
            <a:off x="6517037" y="1146246"/>
            <a:ext cx="5245444" cy="2950562"/>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452661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406C22-D0C4-4D8E-86F7-1A902F1CA7AB}"/>
              </a:ext>
            </a:extLst>
          </p:cNvPr>
          <p:cNvSpPr>
            <a:spLocks noGrp="1"/>
          </p:cNvSpPr>
          <p:nvPr>
            <p:ph type="title"/>
          </p:nvPr>
        </p:nvSpPr>
        <p:spPr>
          <a:xfrm>
            <a:off x="0" y="2219359"/>
            <a:ext cx="6269064" cy="804338"/>
          </a:xfrm>
        </p:spPr>
        <p:txBody>
          <a:bodyPr rtlCol="0">
            <a:normAutofit/>
          </a:bodyPr>
          <a:lstStyle/>
          <a:p>
            <a:pPr algn="ctr"/>
            <a:r>
              <a:rPr lang="es-ES" sz="2800" dirty="0"/>
              <a:t>LENGUAJES y FRAMEWORKS</a:t>
            </a:r>
          </a:p>
        </p:txBody>
      </p:sp>
      <p:sp>
        <p:nvSpPr>
          <p:cNvPr id="7" name="Marcador de texto 6">
            <a:extLst>
              <a:ext uri="{FF2B5EF4-FFF2-40B4-BE49-F238E27FC236}">
                <a16:creationId xmlns:a16="http://schemas.microsoft.com/office/drawing/2014/main" id="{1EBE5B37-5B62-411B-BD45-E04DD958A3F9}"/>
              </a:ext>
            </a:extLst>
          </p:cNvPr>
          <p:cNvSpPr>
            <a:spLocks noGrp="1"/>
          </p:cNvSpPr>
          <p:nvPr>
            <p:ph type="body" idx="14"/>
          </p:nvPr>
        </p:nvSpPr>
        <p:spPr>
          <a:xfrm>
            <a:off x="815720" y="3392200"/>
            <a:ext cx="5081385" cy="2380919"/>
          </a:xfrm>
        </p:spPr>
        <p:txBody>
          <a:bodyPr rtlCol="0">
            <a:normAutofit/>
          </a:bodyPr>
          <a:lstStyle/>
          <a:p>
            <a:pPr marL="0" indent="0">
              <a:buNone/>
            </a:pPr>
            <a:r>
              <a:rPr lang="es-ES" dirty="0">
                <a:solidFill>
                  <a:schemeClr val="tx1"/>
                </a:solidFill>
              </a:rPr>
              <a:t>PHP</a:t>
            </a:r>
          </a:p>
          <a:p>
            <a:pPr marL="0" indent="0" algn="just">
              <a:buNone/>
            </a:pPr>
            <a:r>
              <a:rPr lang="es-MX" dirty="0"/>
              <a:t>Es un lenguaje de código abierto muy popular, adecuado para desarrollo web y que puede ser incrustado en HTML. PHP se utiliza para generar páginas web dinámicas. Recordar que llamamos página estática a aquella cuyos contenidos permanecen siempre igual, mientras que llamamos páginas dinámicas a aquellas cuyo contenido no es el mismo siempre. Por ejemplo, los contenidos pueden cambiar en base a los cambios que haya en una base de datos, de búsquedas o aportaciones de los usuarios, etc.</a:t>
            </a:r>
            <a:endParaRPr lang="es-ES" dirty="0"/>
          </a:p>
        </p:txBody>
      </p:sp>
      <p:sp>
        <p:nvSpPr>
          <p:cNvPr id="5" name="Marcador de número de diapositiva 4">
            <a:extLst>
              <a:ext uri="{FF2B5EF4-FFF2-40B4-BE49-F238E27FC236}">
                <a16:creationId xmlns:a16="http://schemas.microsoft.com/office/drawing/2014/main" id="{1C5328BF-D489-4F39-BA27-5AD38E9116D8}"/>
              </a:ext>
            </a:extLst>
          </p:cNvPr>
          <p:cNvSpPr>
            <a:spLocks noGrp="1"/>
          </p:cNvSpPr>
          <p:nvPr>
            <p:ph type="sldNum" sz="quarter" idx="12"/>
          </p:nvPr>
        </p:nvSpPr>
        <p:spPr/>
        <p:txBody>
          <a:bodyPr rtlCol="0"/>
          <a:lstStyle/>
          <a:p>
            <a:pPr rtl="0"/>
            <a:r>
              <a:rPr lang="es-ES" dirty="0"/>
              <a:t>7</a:t>
            </a:r>
          </a:p>
        </p:txBody>
      </p:sp>
      <p:sp>
        <p:nvSpPr>
          <p:cNvPr id="4" name="Marcador de pie de página 3">
            <a:extLst>
              <a:ext uri="{FF2B5EF4-FFF2-40B4-BE49-F238E27FC236}">
                <a16:creationId xmlns:a16="http://schemas.microsoft.com/office/drawing/2014/main" id="{577B5262-30A5-4063-A21E-56FCACC40308}"/>
              </a:ext>
            </a:extLst>
          </p:cNvPr>
          <p:cNvSpPr>
            <a:spLocks noGrp="1"/>
          </p:cNvSpPr>
          <p:nvPr>
            <p:ph type="ftr" sz="quarter" idx="11"/>
          </p:nvPr>
        </p:nvSpPr>
        <p:spPr/>
        <p:txBody>
          <a:bodyPr rtlCol="0"/>
          <a:lstStyle/>
          <a:p>
            <a:r>
              <a:rPr lang="es-ES" dirty="0"/>
              <a:t>LENGUAJES y FRAMEWORKS</a:t>
            </a:r>
            <a:endParaRPr lang="es-ES" spc="-20" dirty="0"/>
          </a:p>
        </p:txBody>
      </p:sp>
      <p:pic>
        <p:nvPicPr>
          <p:cNvPr id="11" name="Marcador de posición de imagen 10">
            <a:extLst>
              <a:ext uri="{FF2B5EF4-FFF2-40B4-BE49-F238E27FC236}">
                <a16:creationId xmlns:a16="http://schemas.microsoft.com/office/drawing/2014/main" id="{2EC97FE0-0396-4AB9-BD7D-C509ADDA7681}"/>
              </a:ext>
            </a:extLst>
          </p:cNvPr>
          <p:cNvPicPr>
            <a:picLocks noGrp="1" noChangeAspect="1"/>
          </p:cNvPicPr>
          <p:nvPr>
            <p:ph type="pic" sz="quarter" idx="15"/>
          </p:nvPr>
        </p:nvPicPr>
        <p:blipFill>
          <a:blip r:embed="rId3"/>
          <a:srcRect/>
          <a:stretch/>
        </p:blipFill>
        <p:spPr>
          <a:xfrm>
            <a:off x="6926837" y="1146246"/>
            <a:ext cx="4425843" cy="2950562"/>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498904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406C22-D0C4-4D8E-86F7-1A902F1CA7AB}"/>
              </a:ext>
            </a:extLst>
          </p:cNvPr>
          <p:cNvSpPr>
            <a:spLocks noGrp="1"/>
          </p:cNvSpPr>
          <p:nvPr>
            <p:ph type="title"/>
          </p:nvPr>
        </p:nvSpPr>
        <p:spPr>
          <a:xfrm>
            <a:off x="0" y="2219359"/>
            <a:ext cx="6269064" cy="804338"/>
          </a:xfrm>
        </p:spPr>
        <p:txBody>
          <a:bodyPr rtlCol="0">
            <a:normAutofit/>
          </a:bodyPr>
          <a:lstStyle/>
          <a:p>
            <a:pPr algn="ctr"/>
            <a:r>
              <a:rPr lang="es-ES" sz="2800" dirty="0"/>
              <a:t>HERRAMIENTAS UTILIZADAS</a:t>
            </a:r>
          </a:p>
        </p:txBody>
      </p:sp>
      <p:sp>
        <p:nvSpPr>
          <p:cNvPr id="7" name="Marcador de texto 6">
            <a:extLst>
              <a:ext uri="{FF2B5EF4-FFF2-40B4-BE49-F238E27FC236}">
                <a16:creationId xmlns:a16="http://schemas.microsoft.com/office/drawing/2014/main" id="{1EBE5B37-5B62-411B-BD45-E04DD958A3F9}"/>
              </a:ext>
            </a:extLst>
          </p:cNvPr>
          <p:cNvSpPr>
            <a:spLocks noGrp="1"/>
          </p:cNvSpPr>
          <p:nvPr>
            <p:ph type="body" idx="14"/>
          </p:nvPr>
        </p:nvSpPr>
        <p:spPr>
          <a:xfrm>
            <a:off x="815720" y="3254644"/>
            <a:ext cx="5081385" cy="2518475"/>
          </a:xfrm>
        </p:spPr>
        <p:txBody>
          <a:bodyPr rtlCol="0">
            <a:normAutofit/>
          </a:bodyPr>
          <a:lstStyle/>
          <a:p>
            <a:r>
              <a:rPr lang="es-ES" dirty="0">
                <a:solidFill>
                  <a:schemeClr val="tx1"/>
                </a:solidFill>
              </a:rPr>
              <a:t>Balsamiq Mockup</a:t>
            </a:r>
          </a:p>
          <a:p>
            <a:r>
              <a:rPr lang="es-ES" dirty="0">
                <a:solidFill>
                  <a:schemeClr val="tx1"/>
                </a:solidFill>
              </a:rPr>
              <a:t>Visual Studio Code</a:t>
            </a:r>
          </a:p>
          <a:p>
            <a:r>
              <a:rPr lang="es-ES" dirty="0">
                <a:solidFill>
                  <a:schemeClr val="tx1"/>
                </a:solidFill>
              </a:rPr>
              <a:t>Xampp</a:t>
            </a:r>
          </a:p>
          <a:p>
            <a:r>
              <a:rPr lang="es-ES" dirty="0">
                <a:solidFill>
                  <a:schemeClr val="tx1"/>
                </a:solidFill>
              </a:rPr>
              <a:t>Heidi SQL</a:t>
            </a:r>
          </a:p>
          <a:p>
            <a:r>
              <a:rPr lang="es-ES" dirty="0">
                <a:solidFill>
                  <a:schemeClr val="tx1"/>
                </a:solidFill>
              </a:rPr>
              <a:t>Photoshop</a:t>
            </a:r>
          </a:p>
          <a:p>
            <a:r>
              <a:rPr lang="es-ES" dirty="0">
                <a:solidFill>
                  <a:schemeClr val="tx1"/>
                </a:solidFill>
              </a:rPr>
              <a:t>CMD</a:t>
            </a:r>
          </a:p>
        </p:txBody>
      </p:sp>
      <p:sp>
        <p:nvSpPr>
          <p:cNvPr id="5" name="Marcador de número de diapositiva 4">
            <a:extLst>
              <a:ext uri="{FF2B5EF4-FFF2-40B4-BE49-F238E27FC236}">
                <a16:creationId xmlns:a16="http://schemas.microsoft.com/office/drawing/2014/main" id="{1C5328BF-D489-4F39-BA27-5AD38E9116D8}"/>
              </a:ext>
            </a:extLst>
          </p:cNvPr>
          <p:cNvSpPr>
            <a:spLocks noGrp="1"/>
          </p:cNvSpPr>
          <p:nvPr>
            <p:ph type="sldNum" sz="quarter" idx="12"/>
          </p:nvPr>
        </p:nvSpPr>
        <p:spPr/>
        <p:txBody>
          <a:bodyPr rtlCol="0"/>
          <a:lstStyle/>
          <a:p>
            <a:pPr rtl="0"/>
            <a:r>
              <a:rPr lang="es-ES" dirty="0"/>
              <a:t>8</a:t>
            </a:r>
          </a:p>
        </p:txBody>
      </p:sp>
      <p:sp>
        <p:nvSpPr>
          <p:cNvPr id="4" name="Marcador de pie de página 3">
            <a:extLst>
              <a:ext uri="{FF2B5EF4-FFF2-40B4-BE49-F238E27FC236}">
                <a16:creationId xmlns:a16="http://schemas.microsoft.com/office/drawing/2014/main" id="{577B5262-30A5-4063-A21E-56FCACC40308}"/>
              </a:ext>
            </a:extLst>
          </p:cNvPr>
          <p:cNvSpPr>
            <a:spLocks noGrp="1"/>
          </p:cNvSpPr>
          <p:nvPr>
            <p:ph type="ftr" sz="quarter" idx="11"/>
          </p:nvPr>
        </p:nvSpPr>
        <p:spPr/>
        <p:txBody>
          <a:bodyPr rtlCol="0"/>
          <a:lstStyle/>
          <a:p>
            <a:r>
              <a:rPr lang="es-ES" dirty="0"/>
              <a:t>HERRAMIENTAS UTILIZADAS</a:t>
            </a:r>
            <a:endParaRPr lang="es-ES" spc="-20" dirty="0"/>
          </a:p>
        </p:txBody>
      </p:sp>
      <p:pic>
        <p:nvPicPr>
          <p:cNvPr id="11" name="Marcador de posición de imagen 10">
            <a:extLst>
              <a:ext uri="{FF2B5EF4-FFF2-40B4-BE49-F238E27FC236}">
                <a16:creationId xmlns:a16="http://schemas.microsoft.com/office/drawing/2014/main" id="{2EC97FE0-0396-4AB9-BD7D-C509ADDA7681}"/>
              </a:ext>
            </a:extLst>
          </p:cNvPr>
          <p:cNvPicPr>
            <a:picLocks noGrp="1" noChangeAspect="1"/>
          </p:cNvPicPr>
          <p:nvPr>
            <p:ph type="pic" sz="quarter" idx="15"/>
          </p:nvPr>
        </p:nvPicPr>
        <p:blipFill>
          <a:blip r:embed="rId3"/>
          <a:srcRect/>
          <a:stretch/>
        </p:blipFill>
        <p:spPr>
          <a:xfrm>
            <a:off x="9902561" y="2366397"/>
            <a:ext cx="1998137" cy="2585723"/>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8" name="Marcador de posición de imagen 10">
            <a:extLst>
              <a:ext uri="{FF2B5EF4-FFF2-40B4-BE49-F238E27FC236}">
                <a16:creationId xmlns:a16="http://schemas.microsoft.com/office/drawing/2014/main" id="{F2E0FFA2-851B-4D32-B478-7F70C7B52A4D}"/>
              </a:ext>
            </a:extLst>
          </p:cNvPr>
          <p:cNvPicPr>
            <a:picLocks noChangeAspect="1"/>
          </p:cNvPicPr>
          <p:nvPr/>
        </p:nvPicPr>
        <p:blipFill>
          <a:blip r:embed="rId4"/>
          <a:srcRect/>
          <a:stretch/>
        </p:blipFill>
        <p:spPr>
          <a:xfrm>
            <a:off x="6610640" y="3893096"/>
            <a:ext cx="2889205" cy="1581362"/>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12" name="Marcador de posición de imagen 10">
            <a:extLst>
              <a:ext uri="{FF2B5EF4-FFF2-40B4-BE49-F238E27FC236}">
                <a16:creationId xmlns:a16="http://schemas.microsoft.com/office/drawing/2014/main" id="{B7A0E441-A8F5-4CD0-848D-9864970CF651}"/>
              </a:ext>
            </a:extLst>
          </p:cNvPr>
          <p:cNvPicPr>
            <a:picLocks noChangeAspect="1"/>
          </p:cNvPicPr>
          <p:nvPr/>
        </p:nvPicPr>
        <p:blipFill>
          <a:blip r:embed="rId5"/>
          <a:srcRect/>
          <a:stretch/>
        </p:blipFill>
        <p:spPr>
          <a:xfrm>
            <a:off x="6486545" y="1639197"/>
            <a:ext cx="3013300" cy="1627496"/>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5472050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Marcador de texto 31">
            <a:extLst>
              <a:ext uri="{FF2B5EF4-FFF2-40B4-BE49-F238E27FC236}">
                <a16:creationId xmlns:a16="http://schemas.microsoft.com/office/drawing/2014/main" id="{AC56A32D-C8BF-4477-BA62-2022E57EF222}"/>
              </a:ext>
            </a:extLst>
          </p:cNvPr>
          <p:cNvSpPr>
            <a:spLocks noGrp="1"/>
          </p:cNvSpPr>
          <p:nvPr>
            <p:ph type="body" sz="quarter" idx="26"/>
          </p:nvPr>
        </p:nvSpPr>
        <p:spPr>
          <a:xfrm>
            <a:off x="1542079" y="685667"/>
            <a:ext cx="3812583" cy="978408"/>
          </a:xfrm>
        </p:spPr>
        <p:txBody>
          <a:bodyPr rtlCol="0"/>
          <a:lstStyle/>
          <a:p>
            <a:pPr rtl="0"/>
            <a:r>
              <a:rPr lang="es-ES" dirty="0"/>
              <a:t>V 1.0</a:t>
            </a:r>
          </a:p>
        </p:txBody>
      </p:sp>
      <p:sp>
        <p:nvSpPr>
          <p:cNvPr id="10" name="Marcador de texto 9">
            <a:extLst>
              <a:ext uri="{FF2B5EF4-FFF2-40B4-BE49-F238E27FC236}">
                <a16:creationId xmlns:a16="http://schemas.microsoft.com/office/drawing/2014/main" id="{85197C78-259E-4657-A444-966F58562A59}"/>
              </a:ext>
            </a:extLst>
          </p:cNvPr>
          <p:cNvSpPr>
            <a:spLocks noGrp="1"/>
          </p:cNvSpPr>
          <p:nvPr>
            <p:ph type="body" idx="29"/>
          </p:nvPr>
        </p:nvSpPr>
        <p:spPr/>
        <p:txBody>
          <a:bodyPr rtlCol="0"/>
          <a:lstStyle/>
          <a:p>
            <a:pPr rtl="0"/>
            <a:r>
              <a:rPr lang="es-ES" dirty="0"/>
              <a:t>Mackup</a:t>
            </a:r>
          </a:p>
        </p:txBody>
      </p:sp>
      <p:sp>
        <p:nvSpPr>
          <p:cNvPr id="9" name="Marcador de texto 8">
            <a:extLst>
              <a:ext uri="{FF2B5EF4-FFF2-40B4-BE49-F238E27FC236}">
                <a16:creationId xmlns:a16="http://schemas.microsoft.com/office/drawing/2014/main" id="{D773AD42-4E4E-45A2-AF46-3450008935A5}"/>
              </a:ext>
            </a:extLst>
          </p:cNvPr>
          <p:cNvSpPr>
            <a:spLocks noGrp="1"/>
          </p:cNvSpPr>
          <p:nvPr>
            <p:ph type="body" idx="27"/>
          </p:nvPr>
        </p:nvSpPr>
        <p:spPr/>
        <p:txBody>
          <a:bodyPr rtlCol="0">
            <a:normAutofit/>
          </a:bodyPr>
          <a:lstStyle/>
          <a:p>
            <a:pPr algn="just" rtl="0"/>
            <a:r>
              <a:rPr lang="es-ES" dirty="0"/>
              <a:t>Diseño del Mockup, después de la investigación se empezó a construir el Mockup de la pagina.</a:t>
            </a:r>
          </a:p>
        </p:txBody>
      </p:sp>
      <p:sp>
        <p:nvSpPr>
          <p:cNvPr id="33" name="Marcador de texto 32">
            <a:extLst>
              <a:ext uri="{FF2B5EF4-FFF2-40B4-BE49-F238E27FC236}">
                <a16:creationId xmlns:a16="http://schemas.microsoft.com/office/drawing/2014/main" id="{F07C18CC-1A8F-4E9F-9484-DF4AB33E5598}"/>
              </a:ext>
            </a:extLst>
          </p:cNvPr>
          <p:cNvSpPr>
            <a:spLocks noGrp="1"/>
          </p:cNvSpPr>
          <p:nvPr>
            <p:ph type="body" sz="quarter" idx="37"/>
          </p:nvPr>
        </p:nvSpPr>
        <p:spPr>
          <a:xfrm>
            <a:off x="1596325" y="2153566"/>
            <a:ext cx="3812582" cy="978408"/>
          </a:xfrm>
        </p:spPr>
        <p:txBody>
          <a:bodyPr rtlCol="0"/>
          <a:lstStyle/>
          <a:p>
            <a:r>
              <a:rPr lang="es-ES" dirty="0"/>
              <a:t>V 2.0</a:t>
            </a:r>
          </a:p>
        </p:txBody>
      </p:sp>
      <p:sp>
        <p:nvSpPr>
          <p:cNvPr id="13" name="Marcador de texto 12">
            <a:extLst>
              <a:ext uri="{FF2B5EF4-FFF2-40B4-BE49-F238E27FC236}">
                <a16:creationId xmlns:a16="http://schemas.microsoft.com/office/drawing/2014/main" id="{A26FF1D7-38F0-4FAF-8052-B8AEE66978E8}"/>
              </a:ext>
            </a:extLst>
          </p:cNvPr>
          <p:cNvSpPr>
            <a:spLocks noGrp="1"/>
          </p:cNvSpPr>
          <p:nvPr>
            <p:ph type="body" idx="32"/>
          </p:nvPr>
        </p:nvSpPr>
        <p:spPr/>
        <p:txBody>
          <a:bodyPr rtlCol="0"/>
          <a:lstStyle/>
          <a:p>
            <a:pPr rtl="0"/>
            <a:r>
              <a:rPr lang="es-ES" dirty="0"/>
              <a:t>Diseño</a:t>
            </a:r>
          </a:p>
        </p:txBody>
      </p:sp>
      <p:sp>
        <p:nvSpPr>
          <p:cNvPr id="12" name="Marcador de texto 11">
            <a:extLst>
              <a:ext uri="{FF2B5EF4-FFF2-40B4-BE49-F238E27FC236}">
                <a16:creationId xmlns:a16="http://schemas.microsoft.com/office/drawing/2014/main" id="{DA461661-5A36-4E79-80B5-116D2AAFA27C}"/>
              </a:ext>
            </a:extLst>
          </p:cNvPr>
          <p:cNvSpPr>
            <a:spLocks noGrp="1"/>
          </p:cNvSpPr>
          <p:nvPr>
            <p:ph type="body" idx="31"/>
          </p:nvPr>
        </p:nvSpPr>
        <p:spPr/>
        <p:txBody>
          <a:bodyPr rtlCol="0">
            <a:normAutofit fontScale="92500" lnSpcReduction="10000"/>
          </a:bodyPr>
          <a:lstStyle/>
          <a:p>
            <a:pPr algn="just" rtl="0"/>
            <a:r>
              <a:rPr lang="es-ES" dirty="0"/>
              <a:t>Al terminar el Mockup, empezamos a implementar el diseño con HTML, CSS, JavaScript, lo cual nos llevo algo de tiempo.</a:t>
            </a:r>
          </a:p>
        </p:txBody>
      </p:sp>
      <p:sp>
        <p:nvSpPr>
          <p:cNvPr id="34" name="Marcador de texto 33">
            <a:extLst>
              <a:ext uri="{FF2B5EF4-FFF2-40B4-BE49-F238E27FC236}">
                <a16:creationId xmlns:a16="http://schemas.microsoft.com/office/drawing/2014/main" id="{743B3E0E-6E1F-4AD2-A122-C5828866A33B}"/>
              </a:ext>
            </a:extLst>
          </p:cNvPr>
          <p:cNvSpPr>
            <a:spLocks noGrp="1"/>
          </p:cNvSpPr>
          <p:nvPr>
            <p:ph type="body" sz="quarter" idx="38"/>
          </p:nvPr>
        </p:nvSpPr>
        <p:spPr>
          <a:xfrm>
            <a:off x="2092271" y="3621465"/>
            <a:ext cx="3142225" cy="978408"/>
          </a:xfrm>
        </p:spPr>
        <p:txBody>
          <a:bodyPr rtlCol="0"/>
          <a:lstStyle/>
          <a:p>
            <a:pPr rtl="0"/>
            <a:r>
              <a:rPr lang="es-ES" dirty="0"/>
              <a:t>V  3.0</a:t>
            </a:r>
          </a:p>
        </p:txBody>
      </p:sp>
      <p:sp>
        <p:nvSpPr>
          <p:cNvPr id="15" name="Marcador de texto 14">
            <a:extLst>
              <a:ext uri="{FF2B5EF4-FFF2-40B4-BE49-F238E27FC236}">
                <a16:creationId xmlns:a16="http://schemas.microsoft.com/office/drawing/2014/main" id="{4957D0D1-5961-4504-9B04-2E7192A7384F}"/>
              </a:ext>
            </a:extLst>
          </p:cNvPr>
          <p:cNvSpPr>
            <a:spLocks noGrp="1"/>
          </p:cNvSpPr>
          <p:nvPr>
            <p:ph type="body" idx="34"/>
          </p:nvPr>
        </p:nvSpPr>
        <p:spPr/>
        <p:txBody>
          <a:bodyPr rtlCol="0"/>
          <a:lstStyle/>
          <a:p>
            <a:pPr rtl="0"/>
            <a:r>
              <a:rPr lang="es-ES" dirty="0"/>
              <a:t>Lógica</a:t>
            </a:r>
          </a:p>
        </p:txBody>
      </p:sp>
      <p:sp>
        <p:nvSpPr>
          <p:cNvPr id="14" name="Marcador de texto 13">
            <a:extLst>
              <a:ext uri="{FF2B5EF4-FFF2-40B4-BE49-F238E27FC236}">
                <a16:creationId xmlns:a16="http://schemas.microsoft.com/office/drawing/2014/main" id="{0C4CB2D7-C18E-4293-9F27-83794A03541C}"/>
              </a:ext>
            </a:extLst>
          </p:cNvPr>
          <p:cNvSpPr>
            <a:spLocks noGrp="1"/>
          </p:cNvSpPr>
          <p:nvPr>
            <p:ph type="body" idx="33"/>
          </p:nvPr>
        </p:nvSpPr>
        <p:spPr/>
        <p:txBody>
          <a:bodyPr rtlCol="0">
            <a:normAutofit/>
          </a:bodyPr>
          <a:lstStyle/>
          <a:p>
            <a:pPr algn="just" rtl="0"/>
            <a:r>
              <a:rPr lang="es-ES" dirty="0"/>
              <a:t>El la parte lógica se tuvo que investigar para establecer mas seguridad, Lenguaje principal PHP.</a:t>
            </a:r>
          </a:p>
        </p:txBody>
      </p:sp>
      <p:sp>
        <p:nvSpPr>
          <p:cNvPr id="35" name="Marcador de texto 34">
            <a:extLst>
              <a:ext uri="{FF2B5EF4-FFF2-40B4-BE49-F238E27FC236}">
                <a16:creationId xmlns:a16="http://schemas.microsoft.com/office/drawing/2014/main" id="{C4D92659-35B8-4DF0-B3F1-B256D0D6A34D}"/>
              </a:ext>
            </a:extLst>
          </p:cNvPr>
          <p:cNvSpPr>
            <a:spLocks noGrp="1"/>
          </p:cNvSpPr>
          <p:nvPr>
            <p:ph type="body" sz="quarter" idx="39"/>
          </p:nvPr>
        </p:nvSpPr>
        <p:spPr>
          <a:xfrm>
            <a:off x="1805553" y="5089363"/>
            <a:ext cx="3428943" cy="978408"/>
          </a:xfrm>
        </p:spPr>
        <p:txBody>
          <a:bodyPr rtlCol="0"/>
          <a:lstStyle/>
          <a:p>
            <a:pPr rtl="0"/>
            <a:r>
              <a:rPr lang="es-ES" dirty="0"/>
              <a:t>V 4.0</a:t>
            </a:r>
          </a:p>
        </p:txBody>
      </p:sp>
      <p:sp>
        <p:nvSpPr>
          <p:cNvPr id="17" name="Marcador de texto 16">
            <a:extLst>
              <a:ext uri="{FF2B5EF4-FFF2-40B4-BE49-F238E27FC236}">
                <a16:creationId xmlns:a16="http://schemas.microsoft.com/office/drawing/2014/main" id="{6B2559C2-1BA3-4140-AE36-D940D09218E5}"/>
              </a:ext>
            </a:extLst>
          </p:cNvPr>
          <p:cNvSpPr>
            <a:spLocks noGrp="1"/>
          </p:cNvSpPr>
          <p:nvPr>
            <p:ph type="body" idx="36"/>
          </p:nvPr>
        </p:nvSpPr>
        <p:spPr/>
        <p:txBody>
          <a:bodyPr rtlCol="0"/>
          <a:lstStyle/>
          <a:p>
            <a:pPr rtl="0"/>
            <a:r>
              <a:rPr lang="es-ES" dirty="0"/>
              <a:t>Testing</a:t>
            </a:r>
          </a:p>
        </p:txBody>
      </p:sp>
      <p:sp>
        <p:nvSpPr>
          <p:cNvPr id="16" name="Marcador de texto 15">
            <a:extLst>
              <a:ext uri="{FF2B5EF4-FFF2-40B4-BE49-F238E27FC236}">
                <a16:creationId xmlns:a16="http://schemas.microsoft.com/office/drawing/2014/main" id="{F8F4F51F-1AB9-4B4F-91F2-124F7319BC89}"/>
              </a:ext>
            </a:extLst>
          </p:cNvPr>
          <p:cNvSpPr>
            <a:spLocks noGrp="1"/>
          </p:cNvSpPr>
          <p:nvPr>
            <p:ph type="body" idx="35"/>
          </p:nvPr>
        </p:nvSpPr>
        <p:spPr/>
        <p:txBody>
          <a:bodyPr rtlCol="0">
            <a:normAutofit fontScale="85000" lnSpcReduction="10000"/>
          </a:bodyPr>
          <a:lstStyle/>
          <a:p>
            <a:pPr algn="just" rtl="0"/>
            <a:r>
              <a:rPr lang="es-ES" dirty="0"/>
              <a:t>Se conto con un usuario, el cual no tuvo que ver con el proyecto, para poder realizar el testeo de la pagina, lo cual facilitaba la dinámica al encontrar errores.</a:t>
            </a:r>
          </a:p>
        </p:txBody>
      </p:sp>
      <p:sp>
        <p:nvSpPr>
          <p:cNvPr id="5" name="Título 4">
            <a:extLst>
              <a:ext uri="{FF2B5EF4-FFF2-40B4-BE49-F238E27FC236}">
                <a16:creationId xmlns:a16="http://schemas.microsoft.com/office/drawing/2014/main" id="{CBA8DB52-EFD1-490F-9D30-DA1BE125697B}"/>
              </a:ext>
            </a:extLst>
          </p:cNvPr>
          <p:cNvSpPr>
            <a:spLocks noGrp="1"/>
          </p:cNvSpPr>
          <p:nvPr>
            <p:ph type="title"/>
          </p:nvPr>
        </p:nvSpPr>
        <p:spPr>
          <a:xfrm>
            <a:off x="8736466" y="375385"/>
            <a:ext cx="2673606" cy="901230"/>
          </a:xfrm>
        </p:spPr>
        <p:txBody>
          <a:bodyPr rtlCol="0">
            <a:normAutofit fontScale="90000"/>
          </a:bodyPr>
          <a:lstStyle/>
          <a:p>
            <a:pPr rtl="0"/>
            <a:r>
              <a:rPr lang="es-ES" dirty="0"/>
              <a:t>Control de Versiones</a:t>
            </a:r>
          </a:p>
        </p:txBody>
      </p:sp>
      <p:sp>
        <p:nvSpPr>
          <p:cNvPr id="4" name="Marcador de número de diapositiva 3">
            <a:extLst>
              <a:ext uri="{FF2B5EF4-FFF2-40B4-BE49-F238E27FC236}">
                <a16:creationId xmlns:a16="http://schemas.microsoft.com/office/drawing/2014/main" id="{DFA37053-6323-4E13-BED7-2CAB467A1274}"/>
              </a:ext>
            </a:extLst>
          </p:cNvPr>
          <p:cNvSpPr>
            <a:spLocks noGrp="1"/>
          </p:cNvSpPr>
          <p:nvPr>
            <p:ph type="sldNum" sz="quarter" idx="12"/>
          </p:nvPr>
        </p:nvSpPr>
        <p:spPr/>
        <p:txBody>
          <a:bodyPr rtlCol="0"/>
          <a:lstStyle/>
          <a:p>
            <a:pPr rtl="0"/>
            <a:fld id="{8D581BC7-E183-40DB-AC97-C19EA4EB8894}" type="slidenum">
              <a:rPr lang="es-ES" smtClean="0"/>
              <a:pPr rtl="0"/>
              <a:t>9</a:t>
            </a:fld>
            <a:endParaRPr lang="es-ES" dirty="0"/>
          </a:p>
        </p:txBody>
      </p:sp>
      <p:sp>
        <p:nvSpPr>
          <p:cNvPr id="3" name="Marcador de pie de página 2">
            <a:extLst>
              <a:ext uri="{FF2B5EF4-FFF2-40B4-BE49-F238E27FC236}">
                <a16:creationId xmlns:a16="http://schemas.microsoft.com/office/drawing/2014/main" id="{45D4A3CE-7423-4FF3-8738-B7BF3FF87227}"/>
              </a:ext>
            </a:extLst>
          </p:cNvPr>
          <p:cNvSpPr>
            <a:spLocks noGrp="1"/>
          </p:cNvSpPr>
          <p:nvPr>
            <p:ph type="ftr" sz="quarter" idx="11"/>
          </p:nvPr>
        </p:nvSpPr>
        <p:spPr/>
        <p:txBody>
          <a:bodyPr rtlCol="0"/>
          <a:lstStyle/>
          <a:p>
            <a:pPr rtl="0"/>
            <a:r>
              <a:rPr lang="es-ES" spc="-20" dirty="0"/>
              <a:t>CONTROL DE VERSIONES</a:t>
            </a:r>
          </a:p>
        </p:txBody>
      </p:sp>
    </p:spTree>
    <p:extLst>
      <p:ext uri="{BB962C8B-B14F-4D97-AF65-F5344CB8AC3E}">
        <p14:creationId xmlns:p14="http://schemas.microsoft.com/office/powerpoint/2010/main" val="137747451"/>
      </p:ext>
    </p:extLst>
  </p:cSld>
  <p:clrMapOvr>
    <a:masterClrMapping/>
  </p:clrMapOvr>
</p:sld>
</file>

<file path=ppt/theme/theme1.xml><?xml version="1.0" encoding="utf-8"?>
<a:theme xmlns:a="http://schemas.openxmlformats.org/drawingml/2006/main" name="Tema de Office">
  <a:themeElements>
    <a:clrScheme name="Custom 12">
      <a:dk1>
        <a:srgbClr val="00BBBB"/>
      </a:dk1>
      <a:lt1>
        <a:srgbClr val="000000"/>
      </a:lt1>
      <a:dk2>
        <a:srgbClr val="999999"/>
      </a:dk2>
      <a:lt2>
        <a:srgbClr val="FFFFFF"/>
      </a:lt2>
      <a:accent1>
        <a:srgbClr val="004448"/>
      </a:accent1>
      <a:accent2>
        <a:srgbClr val="482845"/>
      </a:accent2>
      <a:accent3>
        <a:srgbClr val="7A0000"/>
      </a:accent3>
      <a:accent4>
        <a:srgbClr val="969959"/>
      </a:accent4>
      <a:accent5>
        <a:srgbClr val="225B5F"/>
      </a:accent5>
      <a:accent6>
        <a:srgbClr val="3D8C41"/>
      </a:accent6>
      <a:hlink>
        <a:srgbClr val="7F7F7F"/>
      </a:hlink>
      <a:folHlink>
        <a:srgbClr val="7F7F7F"/>
      </a:folHlink>
    </a:clrScheme>
    <a:fontScheme name="Custom 13">
      <a:majorFont>
        <a:latin typeface="Gill Sans M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solidFill>
            <a:schemeClr val="tx2"/>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740535_TF56488565" id="{EE98D39B-BA5C-4AE5-955D-632DD502D7E4}" vid="{93AA52B5-A186-4C62-A6FC-FB09B27ECB8B}"/>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tf56488565</Template>
  <TotalTime>0</TotalTime>
  <Words>755</Words>
  <Application>Microsoft Office PowerPoint</Application>
  <PresentationFormat>Panorámica</PresentationFormat>
  <Paragraphs>88</Paragraphs>
  <Slides>11</Slides>
  <Notes>11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11</vt:i4>
      </vt:variant>
    </vt:vector>
  </HeadingPairs>
  <TitlesOfParts>
    <vt:vector size="17" baseType="lpstr">
      <vt:lpstr>Arial</vt:lpstr>
      <vt:lpstr>Calibri</vt:lpstr>
      <vt:lpstr>Courier New</vt:lpstr>
      <vt:lpstr>Gill Sans MT</vt:lpstr>
      <vt:lpstr>Segoe UI Light</vt:lpstr>
      <vt:lpstr>Tema de Office</vt:lpstr>
      <vt:lpstr>UNISHOP</vt:lpstr>
      <vt:lpstr>INTRODUCCION</vt:lpstr>
      <vt:lpstr>OBJETIVOS</vt:lpstr>
      <vt:lpstr>LENGUAJES y FRAMEWORKS</vt:lpstr>
      <vt:lpstr>LENGUAJES y FRAMEWORKS</vt:lpstr>
      <vt:lpstr>LENGUAJES y FRAMEWORKS</vt:lpstr>
      <vt:lpstr>LENGUAJES y FRAMEWORKS</vt:lpstr>
      <vt:lpstr>HERRAMIENTAS UTILIZADAS</vt:lpstr>
      <vt:lpstr>Control de Versiones</vt:lpstr>
      <vt:lpstr>CONCLUSION</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2019-11-29T02:57:28Z</dcterms:created>
  <dcterms:modified xsi:type="dcterms:W3CDTF">2019-11-30T03:34:45Z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2018-08-01T18:26:16.5139576Z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